
<file path=[Content_Types].xml><?xml version="1.0" encoding="utf-8"?>
<Types xmlns="http://schemas.openxmlformats.org/package/2006/content-types">
  <Default Extension="jpeg" ContentType="image/jpeg"/>
  <Default Extension="JPG" ContentType="image/.jpg"/>
  <Default Extension="wav" ContentType="audio/x-wav"/>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 id="2147483673" r:id="rId4"/>
    <p:sldMasterId id="2147483685" r:id="rId5"/>
    <p:sldMasterId id="2147483700" r:id="rId6"/>
  </p:sldMasterIdLst>
  <p:notesMasterIdLst>
    <p:notesMasterId r:id="rId20"/>
  </p:notesMasterIdLst>
  <p:sldIdLst>
    <p:sldId id="311" r:id="rId7"/>
    <p:sldId id="300" r:id="rId8"/>
    <p:sldId id="310" r:id="rId9"/>
    <p:sldId id="291" r:id="rId10"/>
    <p:sldId id="335" r:id="rId11"/>
    <p:sldId id="298" r:id="rId12"/>
    <p:sldId id="302" r:id="rId13"/>
    <p:sldId id="306" r:id="rId14"/>
    <p:sldId id="337" r:id="rId15"/>
    <p:sldId id="304" r:id="rId16"/>
    <p:sldId id="288" r:id="rId17"/>
    <p:sldId id="289" r:id="rId18"/>
    <p:sldId id="274" r:id="rId19"/>
    <p:sldId id="339" r:id="rId21"/>
    <p:sldId id="280" r:id="rId22"/>
    <p:sldId id="281" r:id="rId23"/>
    <p:sldId id="308" r:id="rId24"/>
  </p:sldIdLst>
  <p:sldSz cx="9144000" cy="6858000" type="screen4x3"/>
  <p:notesSz cx="6858000" cy="9144000"/>
  <p:defaultTextStyle>
    <a:defPPr>
      <a:defRPr lang="en-US"/>
    </a:defPPr>
    <a:lvl1pPr marL="0" lvl="0"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1pPr>
    <a:lvl2pPr marL="457200" lvl="1"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5pPr>
    <a:lvl6pPr marL="2286000" lvl="5"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6pPr>
    <a:lvl7pPr marL="2743200" lvl="6"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7pPr>
    <a:lvl8pPr marL="3200400" lvl="7"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8pPr>
    <a:lvl9pPr marL="3657600" lvl="8"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00"/>
    <a:srgbClr val="FFFF99"/>
    <a:srgbClr val="666633"/>
    <a:srgbClr val="990033"/>
    <a:srgbClr val="FF3300"/>
    <a:srgbClr val="4813B1"/>
    <a:srgbClr val="0000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300"/>
    <p:restoredTop sz="98970"/>
  </p:normalViewPr>
  <p:slideViewPr>
    <p:cSldViewPr showGuides="1">
      <p:cViewPr>
        <p:scale>
          <a:sx n="86" d="100"/>
          <a:sy n="86" d="100"/>
        </p:scale>
        <p:origin x="-108" y="24"/>
      </p:cViewPr>
      <p:guideLst>
        <p:guide orient="horz" pos="2196"/>
        <p:guide pos="2861"/>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8" Type="http://schemas.openxmlformats.org/officeDocument/2006/relationships/slide" Target="slides/slide2.xml"/><Relationship Id="rId7" Type="http://schemas.openxmlformats.org/officeDocument/2006/relationships/slide" Target="slides/slide1.xml"/><Relationship Id="rId6" Type="http://schemas.openxmlformats.org/officeDocument/2006/relationships/slideMaster" Target="slideMasters/slideMaster5.xml"/><Relationship Id="rId5" Type="http://schemas.openxmlformats.org/officeDocument/2006/relationships/slideMaster" Target="slideMasters/slideMaster4.xml"/><Relationship Id="rId4" Type="http://schemas.openxmlformats.org/officeDocument/2006/relationships/slideMaster" Target="slideMasters/slideMaster3.xml"/><Relationship Id="rId3" Type="http://schemas.openxmlformats.org/officeDocument/2006/relationships/slideMaster" Target="slideMasters/slideMaster2.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17.xml"/><Relationship Id="rId23" Type="http://schemas.openxmlformats.org/officeDocument/2006/relationships/slide" Target="slides/slide16.xml"/><Relationship Id="rId22" Type="http://schemas.openxmlformats.org/officeDocument/2006/relationships/slide" Target="slides/slide15.xml"/><Relationship Id="rId21" Type="http://schemas.openxmlformats.org/officeDocument/2006/relationships/slide" Target="slides/slide14.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3.xml"/><Relationship Id="rId18" Type="http://schemas.openxmlformats.org/officeDocument/2006/relationships/slide" Target="slides/slide12.xml"/><Relationship Id="rId17" Type="http://schemas.openxmlformats.org/officeDocument/2006/relationships/slide" Target="slides/slide11.xml"/><Relationship Id="rId16" Type="http://schemas.openxmlformats.org/officeDocument/2006/relationships/slide" Target="slides/slide10.xml"/><Relationship Id="rId15" Type="http://schemas.openxmlformats.org/officeDocument/2006/relationships/slide" Target="slides/slide9.xml"/><Relationship Id="rId14" Type="http://schemas.openxmlformats.org/officeDocument/2006/relationships/slide" Target="slides/slide8.xml"/><Relationship Id="rId13" Type="http://schemas.openxmlformats.org/officeDocument/2006/relationships/slide" Target="slides/slide7.xml"/><Relationship Id="rId12" Type="http://schemas.openxmlformats.org/officeDocument/2006/relationships/slide" Target="slides/slide6.xml"/><Relationship Id="rId11" Type="http://schemas.openxmlformats.org/officeDocument/2006/relationships/slide" Target="slides/slide5.xml"/><Relationship Id="rId10" Type="http://schemas.openxmlformats.org/officeDocument/2006/relationships/slide" Target="slides/slide4.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Unicode MS"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Unicode MS"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49156" name="Rectangle 4"/>
          <p:cNvSpPr>
            <a:spLocks noRot="1" noTextEdit="1"/>
          </p:cNvSpPr>
          <p:nvPr>
            <p:ph type="sldImg" idx="2"/>
          </p:nvPr>
        </p:nvSpPr>
        <p:spPr>
          <a:xfrm>
            <a:off x="1600200" y="1143000"/>
            <a:ext cx="4572000" cy="3429000"/>
          </a:xfrm>
          <a:prstGeom prst="rect">
            <a:avLst/>
          </a:prstGeom>
          <a:noFill/>
          <a:ln w="9525" cap="flat" cmpd="sng">
            <a:solidFill>
              <a:srgbClr val="000000"/>
            </a:solidFill>
            <a:prstDash val="solid"/>
            <a:miter/>
            <a:headEnd type="none" w="med" len="med"/>
            <a:tailEnd type="none" w="med" len="med"/>
          </a:ln>
        </p:spPr>
      </p:sp>
      <p:sp>
        <p:nvSpPr>
          <p:cNvPr id="25605" name="Rectangle 5"/>
          <p:cNvSpPr>
            <a:spLocks noGrp="1" noChangeArrowheads="1"/>
          </p:cNvSpPr>
          <p:nvPr>
            <p:ph type="body" sz="quarter" idx="3"/>
          </p:nvPr>
        </p:nvSpPr>
        <p:spPr bwMode="auto">
          <a:xfrm>
            <a:off x="533400" y="50292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Arial Unicode MS" pitchFamily="34" charset="-128"/>
              <a:ea typeface="+mn-ea"/>
              <a:cs typeface="+mn-cs"/>
            </a:endParaRP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Unicode MS"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p>
            <a:pPr lvl="0" algn="r" eaLnBrk="1" hangingPunct="1">
              <a:buNone/>
            </a:pPr>
            <a:fld id="{9A0DB2DC-4C9A-4742-B13C-FB6460FD3503}" type="slidenum">
              <a:rPr lang="en-US" sz="1200" dirty="0">
                <a:latin typeface="Arial Unicode MS" pitchFamily="34" charset="-128"/>
              </a:rPr>
            </a:fld>
            <a:endParaRPr lang="en-US" sz="1200" dirty="0">
              <a:latin typeface="Arial Unicode MS" pitchFamily="34" charset="-128"/>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Unicode MS" pitchFamily="34" charset="-128"/>
        <a:ea typeface="+mn-ea"/>
        <a:cs typeface="+mn-cs"/>
      </a:defRPr>
    </a:lvl1pPr>
    <a:lvl2pPr marL="457200" algn="l" rtl="0" eaLnBrk="0" fontAlgn="base" hangingPunct="0">
      <a:spcBef>
        <a:spcPct val="30000"/>
      </a:spcBef>
      <a:spcAft>
        <a:spcPct val="0"/>
      </a:spcAft>
      <a:defRPr sz="1200" kern="1200">
        <a:solidFill>
          <a:schemeClr val="tx1"/>
        </a:solidFill>
        <a:latin typeface="Arial Unicode MS" pitchFamily="34" charset="-128"/>
        <a:ea typeface="+mn-ea"/>
        <a:cs typeface="+mn-cs"/>
      </a:defRPr>
    </a:lvl2pPr>
    <a:lvl3pPr marL="914400" algn="l" rtl="0" eaLnBrk="0" fontAlgn="base" hangingPunct="0">
      <a:spcBef>
        <a:spcPct val="30000"/>
      </a:spcBef>
      <a:spcAft>
        <a:spcPct val="0"/>
      </a:spcAft>
      <a:defRPr sz="1200" kern="1200">
        <a:solidFill>
          <a:schemeClr val="tx1"/>
        </a:solidFill>
        <a:latin typeface="Arial Unicode MS" pitchFamily="34" charset="-128"/>
        <a:ea typeface="+mn-ea"/>
        <a:cs typeface="+mn-cs"/>
      </a:defRPr>
    </a:lvl3pPr>
    <a:lvl4pPr marL="1371600" algn="l" rtl="0" eaLnBrk="0" fontAlgn="base" hangingPunct="0">
      <a:spcBef>
        <a:spcPct val="30000"/>
      </a:spcBef>
      <a:spcAft>
        <a:spcPct val="0"/>
      </a:spcAft>
      <a:defRPr sz="1200" kern="1200">
        <a:solidFill>
          <a:schemeClr val="tx1"/>
        </a:solidFill>
        <a:latin typeface="Arial Unicode MS" pitchFamily="34" charset="-128"/>
        <a:ea typeface="+mn-ea"/>
        <a:cs typeface="+mn-cs"/>
      </a:defRPr>
    </a:lvl4pPr>
    <a:lvl5pPr marL="1828800" algn="l" rtl="0" eaLnBrk="0" fontAlgn="base" hangingPunct="0">
      <a:spcBef>
        <a:spcPct val="30000"/>
      </a:spcBef>
      <a:spcAft>
        <a:spcPct val="0"/>
      </a:spcAft>
      <a:defRPr sz="1200" kern="1200">
        <a:solidFill>
          <a:schemeClr val="tx1"/>
        </a:solidFill>
        <a:latin typeface="Arial Unicode MS" pitchFamily="34" charset="-128"/>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0178" name="Rectangle 7"/>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sz="1200" dirty="0">
                <a:latin typeface="Arial Unicode MS" pitchFamily="34" charset="-128"/>
              </a:rPr>
            </a:fld>
            <a:endParaRPr lang="en-US" sz="1200" dirty="0">
              <a:latin typeface="Arial Unicode MS" pitchFamily="34" charset="-128"/>
            </a:endParaRPr>
          </a:p>
        </p:txBody>
      </p:sp>
      <p:sp>
        <p:nvSpPr>
          <p:cNvPr id="50179" name="Rectangle 2"/>
          <p:cNvSpPr>
            <a:spLocks noRot="1" noTextEdit="1"/>
          </p:cNvSpPr>
          <p:nvPr>
            <p:ph type="sldImg"/>
          </p:nvPr>
        </p:nvSpPr>
        <p:spPr/>
      </p:sp>
      <p:sp>
        <p:nvSpPr>
          <p:cNvPr id="50180" name="Rectangle 3"/>
          <p:cNvSpPr>
            <a:spLocks noGrp="1"/>
          </p:cNvSpPr>
          <p:nvPr>
            <p:ph type="body" idx="1"/>
          </p:nvPr>
        </p:nvSpPr>
        <p:spPr/>
        <p:txBody>
          <a:bodyPr wrap="square" lIns="91440" tIns="45720" rIns="91440" bIns="45720" anchor="t" anchorCtr="0"/>
          <a:p>
            <a:pPr lvl="0" eaLnBrk="1" hangingPunct="1"/>
            <a:endParaRPr dirty="0"/>
          </a:p>
          <a:p>
            <a:pPr lvl="0" eaLnBrk="1" hangingPunct="1"/>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grpSp>
        <p:nvGrpSpPr>
          <p:cNvPr id="7170" name="Group 2"/>
          <p:cNvGrpSpPr/>
          <p:nvPr/>
        </p:nvGrpSpPr>
        <p:grpSpPr>
          <a:xfrm>
            <a:off x="1658938" y="1600200"/>
            <a:ext cx="6837362" cy="3200400"/>
            <a:chOff x="1045" y="1008"/>
            <a:chExt cx="4307" cy="2016"/>
          </a:xfrm>
        </p:grpSpPr>
        <p:sp>
          <p:nvSpPr>
            <p:cNvPr id="14" name="Oval 3"/>
            <p:cNvSpPr>
              <a:spLocks noChangeArrowheads="1"/>
            </p:cNvSpPr>
            <p:nvPr/>
          </p:nvSpPr>
          <p:spPr bwMode="hidden">
            <a:xfrm flipH="1">
              <a:off x="4392"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5" name="Oval 4"/>
            <p:cNvSpPr>
              <a:spLocks noChangeArrowheads="1"/>
            </p:cNvSpPr>
            <p:nvPr/>
          </p:nvSpPr>
          <p:spPr bwMode="hidden">
            <a:xfrm flipH="1">
              <a:off x="3264" y="1008"/>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6" name="Oval 5"/>
            <p:cNvSpPr>
              <a:spLocks noChangeArrowheads="1"/>
            </p:cNvSpPr>
            <p:nvPr/>
          </p:nvSpPr>
          <p:spPr bwMode="hidden">
            <a:xfrm flipH="1">
              <a:off x="2136" y="1008"/>
              <a:ext cx="960" cy="960"/>
            </a:xfrm>
            <a:prstGeom prst="ellipse">
              <a:avLst/>
            </a:prstGeom>
            <a:noFill/>
            <a:ln w="28575">
              <a:solidFill>
                <a:schemeClr val="accent2"/>
              </a:solidFill>
              <a:round/>
            </a:ln>
            <a:extLst>
              <a:ext uri="{909E8E84-426E-40DD-AFC4-6F175D3DCCD1}">
                <a14:hiddenFill xmlns:a14="http://schemas.microsoft.com/office/drawing/2010/main">
                  <a:solidFill>
                    <a:srgbClr val="FFFFFF"/>
                  </a:solidFill>
                </a14:hiddenFill>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7" name="Oval 6"/>
            <p:cNvSpPr>
              <a:spLocks noChangeArrowheads="1"/>
            </p:cNvSpPr>
            <p:nvPr/>
          </p:nvSpPr>
          <p:spPr bwMode="hidden">
            <a:xfrm flipH="1">
              <a:off x="2136" y="2064"/>
              <a:ext cx="960" cy="960"/>
            </a:xfrm>
            <a:prstGeom prst="ellipse">
              <a:avLst/>
            </a:prstGeom>
            <a:solidFill>
              <a:schemeClr val="accent2"/>
            </a:solidFill>
            <a:ln>
              <a:noFill/>
            </a:ln>
            <a:extLst>
              <a:ext uri="{91240B29-F687-4F45-9708-019B960494DF}">
                <a14:hiddenLine xmlns:a14="http://schemas.microsoft.com/office/drawing/2010/main" w="28575">
                  <a:solidFill>
                    <a:srgbClr val="000000"/>
                  </a:solidFill>
                  <a:round/>
                </a14:hiddenLine>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8" name="Oval 7"/>
            <p:cNvSpPr>
              <a:spLocks noChangeArrowheads="1"/>
            </p:cNvSpPr>
            <p:nvPr/>
          </p:nvSpPr>
          <p:spPr bwMode="hidden">
            <a:xfrm flipH="1">
              <a:off x="1045" y="2064"/>
              <a:ext cx="960" cy="960"/>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9" name="Oval 8"/>
            <p:cNvSpPr>
              <a:spLocks noChangeArrowheads="1"/>
            </p:cNvSpPr>
            <p:nvPr/>
          </p:nvSpPr>
          <p:spPr bwMode="hidden">
            <a:xfrm flipH="1">
              <a:off x="4392" y="2064"/>
              <a:ext cx="960" cy="960"/>
            </a:xfrm>
            <a:prstGeom prst="ellipse">
              <a:avLst/>
            </a:prstGeom>
            <a:noFill/>
            <a:ln w="28575">
              <a:solidFill>
                <a:schemeClr val="accent2"/>
              </a:solidFill>
              <a:round/>
            </a:ln>
            <a:extLst>
              <a:ext uri="{909E8E84-426E-40DD-AFC4-6F175D3DCCD1}">
                <a14:hiddenFill xmlns:a14="http://schemas.microsoft.com/office/drawing/2010/main">
                  <a:solidFill>
                    <a:srgbClr val="FFFFFF"/>
                  </a:solidFill>
                </a14:hiddenFill>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grpSp>
      <p:sp>
        <p:nvSpPr>
          <p:cNvPr id="62476" name="Rectangle 12"/>
          <p:cNvSpPr>
            <a:spLocks noGrp="1" noChangeArrowheads="1"/>
          </p:cNvSpPr>
          <p:nvPr>
            <p:ph type="ctrTitle"/>
          </p:nvPr>
        </p:nvSpPr>
        <p:spPr>
          <a:xfrm>
            <a:off x="685800" y="1219200"/>
            <a:ext cx="7772400" cy="1933575"/>
          </a:xfrm>
        </p:spPr>
        <p:txBody>
          <a:bodyPr anchor="b"/>
          <a:lstStyle>
            <a:lvl1pPr algn="r">
              <a:defRPr sz="4400"/>
            </a:lvl1pPr>
          </a:lstStyle>
          <a:p>
            <a:r>
              <a:rPr lang="en-US"/>
              <a:t>Click to edit Master title style</a:t>
            </a:r>
            <a:endParaRPr lang="en-US"/>
          </a:p>
        </p:txBody>
      </p:sp>
      <p:sp>
        <p:nvSpPr>
          <p:cNvPr id="62477" name="Rectangle 13"/>
          <p:cNvSpPr>
            <a:spLocks noGrp="1" noChangeArrowheads="1"/>
          </p:cNvSpPr>
          <p:nvPr>
            <p:ph type="subTitle" idx="1"/>
          </p:nvPr>
        </p:nvSpPr>
        <p:spPr>
          <a:xfrm>
            <a:off x="2057400" y="3505200"/>
            <a:ext cx="6400800" cy="1752600"/>
          </a:xfrm>
        </p:spPr>
        <p:txBody>
          <a:bodyPr/>
          <a:lstStyle>
            <a:lvl1pPr marL="0" indent="0" algn="r">
              <a:buFont typeface="Wingdings" panose="05000000000000000000" pitchFamily="2" charset="2"/>
              <a:buNone/>
              <a:defRPr/>
            </a:lvl1pPr>
          </a:lstStyle>
          <a:p>
            <a:r>
              <a:rPr lang="en-US"/>
              <a:t>Click to edit Master subtitle style</a:t>
            </a:r>
            <a:endParaRPr lang="en-US"/>
          </a:p>
        </p:txBody>
      </p:sp>
      <p:sp>
        <p:nvSpPr>
          <p:cNvPr id="20"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21"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22"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bg1"/>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274638"/>
            <a:ext cx="2114550" cy="5246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91250" cy="5246687"/>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990600"/>
            <a:ext cx="8229600" cy="453072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Char char="l"/>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22"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endParaRPr lang="en-US"/>
          </a:p>
        </p:txBody>
      </p:sp>
      <p:sp>
        <p:nvSpPr>
          <p:cNvPr id="184323"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endParaRPr lang="en-US"/>
          </a:p>
        </p:txBody>
      </p:sp>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Ovr>
    <a:masterClrMapping/>
  </p:clrMapOvr>
  <p:transition spd="med">
    <p:cu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sp>
        <p:nvSpPr>
          <p:cNvPr id="19458" name="Freeform 7"/>
          <p:cNvSpPr/>
          <p:nvPr/>
        </p:nvSpPr>
        <p:spPr>
          <a:xfrm>
            <a:off x="609600" y="1219200"/>
            <a:ext cx="7924800" cy="914400"/>
          </a:xfrm>
          <a:custGeom>
            <a:avLst/>
            <a:gdLst/>
            <a:ahLst/>
            <a:cxnLst>
              <a:cxn ang="0">
                <a:pos x="0" y="2147483647"/>
              </a:cxn>
              <a:cxn ang="0">
                <a:pos x="0" y="0"/>
              </a:cxn>
              <a:cxn ang="0">
                <a:pos x="2147483647" y="0"/>
              </a:cxn>
            </a:cxnLst>
            <a:pathLst>
              <a:path w="1000" h="1000">
                <a:moveTo>
                  <a:pt x="0" y="1000"/>
                </a:moveTo>
                <a:lnTo>
                  <a:pt x="0" y="0"/>
                </a:lnTo>
                <a:lnTo>
                  <a:pt x="1000" y="0"/>
                </a:lnTo>
              </a:path>
            </a:pathLst>
          </a:custGeom>
          <a:noFill/>
          <a:ln w="25400" cap="flat" cmpd="sng">
            <a:solidFill>
              <a:schemeClr val="accent1">
                <a:alpha val="100000"/>
              </a:schemeClr>
            </a:solidFill>
            <a:prstDash val="solid"/>
            <a:miter lim="800000"/>
            <a:headEnd type="none" w="med" len="med"/>
            <a:tailEnd type="none" w="med" len="med"/>
          </a:ln>
        </p:spPr>
        <p:txBody>
          <a:bodyPr/>
          <a:p>
            <a:endParaRPr lang="en-US"/>
          </a:p>
        </p:txBody>
      </p:sp>
      <p:sp>
        <p:nvSpPr>
          <p:cNvPr id="19459" name="Line 8"/>
          <p:cNvSpPr/>
          <p:nvPr/>
        </p:nvSpPr>
        <p:spPr>
          <a:xfrm>
            <a:off x="1981200" y="3962400"/>
            <a:ext cx="6511925" cy="0"/>
          </a:xfrm>
          <a:prstGeom prst="line">
            <a:avLst/>
          </a:prstGeom>
          <a:ln w="19050" cap="flat" cmpd="sng">
            <a:solidFill>
              <a:schemeClr val="accent1"/>
            </a:solidFill>
            <a:prstDash val="solid"/>
            <a:headEnd type="none" w="med" len="med"/>
            <a:tailEnd type="none" w="med" len="med"/>
          </a:ln>
        </p:spPr>
      </p:sp>
      <p:sp>
        <p:nvSpPr>
          <p:cNvPr id="23142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endParaRPr lang="en-US" altLang="en-US"/>
          </a:p>
        </p:txBody>
      </p:sp>
      <p:sp>
        <p:nvSpPr>
          <p:cNvPr id="231427"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r>
              <a:rPr lang="en-US" altLang="en-US"/>
              <a:t>Click to edit Master subtitle style</a:t>
            </a:r>
            <a:endParaRPr lang="en-US" altLang="en-US"/>
          </a:p>
        </p:txBody>
      </p:sp>
      <p:sp>
        <p:nvSpPr>
          <p:cNvPr id="11" name="Rectangle 4"/>
          <p:cNvSpPr>
            <a:spLocks noGrp="1" noChangeArrowheads="1"/>
          </p:cNvSpPr>
          <p:nvPr>
            <p:ph type="dt" sz="half" idx="2"/>
          </p:nvPr>
        </p:nvSpPr>
        <p:spPr bwMode="auto">
          <a:xfrm>
            <a:off x="457200" y="6243638"/>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2" name="Rectangle 5"/>
          <p:cNvSpPr>
            <a:spLocks noGrp="1" noChangeArrowheads="1"/>
          </p:cNvSpPr>
          <p:nvPr>
            <p:ph type="ftr" sz="quarter" idx="3"/>
          </p:nvPr>
        </p:nvSpPr>
        <p:spPr bwMode="auto">
          <a:xfrm>
            <a:off x="3124200" y="6243638"/>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3" name="Rectangle 6"/>
          <p:cNvSpPr>
            <a:spLocks noGrp="1" noChangeArrowheads="1"/>
          </p:cNvSpPr>
          <p:nvPr>
            <p:ph type="sldNum" sz="quarter" idx="4"/>
          </p:nvPr>
        </p:nvSpPr>
        <p:spPr bwMode="auto">
          <a:xfrm>
            <a:off x="6553200" y="6243638"/>
            <a:ext cx="2133600" cy="45720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en-US" altLang="en-US" dirty="0">
                <a:latin typeface="VNI-Times" pitchFamily="2" charset="0"/>
              </a:rPr>
            </a:fld>
            <a:endParaRPr lang="en-US" alt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9906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419600" y="9906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3" name="Rectangle 9"/>
          <p:cNvSpPr>
            <a:spLocks noGrp="1" noChangeArrowheads="1"/>
          </p:cNvSpPr>
          <p:nvPr>
            <p:ph type="dt" sz="half" idx="1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9" name="Date Placeholder 3"/>
          <p:cNvSpPr>
            <a:spLocks noGrp="1"/>
          </p:cNvSpPr>
          <p:nvPr>
            <p:ph type="dt" sz="half" idx="2"/>
          </p:nvPr>
        </p:nvSpPr>
        <p:spPr bwMode="auto">
          <a:xfrm>
            <a:off x="457200" y="6243638"/>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10A32133-C49C-48BC-A5EC-994C47D39980}" type="datetimeFigureOut">
              <a:rPr kumimoji="0" lang="en-US" sz="1200" b="0" i="0" u="none" strike="noStrike" kern="1200" cap="none" spc="0" normalizeH="0" baseline="0" noProof="0">
                <a:ln>
                  <a:noFill/>
                </a:ln>
                <a:solidFill>
                  <a:schemeClr val="tx1"/>
                </a:solidFill>
                <a:effectLst/>
                <a:uLnTx/>
                <a:uFillTx/>
                <a:latin typeface="+mn-lt"/>
                <a:ea typeface="+mn-ea"/>
                <a:cs typeface="+mn-cs"/>
              </a:rPr>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Footer Placeholder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1" name="Slide Number Placeholder 5"/>
          <p:cNvSpPr>
            <a:spLocks noGrp="1"/>
          </p:cNvSpPr>
          <p:nvPr>
            <p:ph type="sldNum" sz="quarter" idx="4"/>
          </p:nvPr>
        </p:nvSpPr>
        <p:spPr bwMode="auto">
          <a:xfrm>
            <a:off x="6553200" y="6243638"/>
            <a:ext cx="2133600" cy="45720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9" name="Date Placeholder 3"/>
          <p:cNvSpPr>
            <a:spLocks noGrp="1"/>
          </p:cNvSpPr>
          <p:nvPr>
            <p:ph type="dt" sz="half" idx="2"/>
          </p:nvPr>
        </p:nvSpPr>
        <p:spPr bwMode="auto">
          <a:xfrm>
            <a:off x="457200" y="6243638"/>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F9B00932-67BE-4225-98B4-15EA393343A3}" type="datetimeFigureOut">
              <a:rPr kumimoji="0" lang="en-US" sz="1200" b="0" i="0" u="none" strike="noStrike" kern="1200" cap="none" spc="0" normalizeH="0" baseline="0" noProof="0">
                <a:ln>
                  <a:noFill/>
                </a:ln>
                <a:solidFill>
                  <a:schemeClr val="tx1"/>
                </a:solidFill>
                <a:effectLst/>
                <a:uLnTx/>
                <a:uFillTx/>
                <a:latin typeface="+mn-lt"/>
                <a:ea typeface="+mn-ea"/>
                <a:cs typeface="+mn-cs"/>
              </a:rPr>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Footer Placeholder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1" name="Slide Number Placeholder 5"/>
          <p:cNvSpPr>
            <a:spLocks noGrp="1"/>
          </p:cNvSpPr>
          <p:nvPr>
            <p:ph type="sldNum" sz="quarter" idx="4"/>
          </p:nvPr>
        </p:nvSpPr>
        <p:spPr bwMode="auto">
          <a:xfrm>
            <a:off x="6553200" y="6243638"/>
            <a:ext cx="2133600" cy="45720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objOnly">
  <p:cSld name="Content">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Date Placeholder 2"/>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Footer Placeholder 3"/>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200" b="0" i="0" u="none" strike="noStrike" kern="1200" cap="none" spc="0" normalizeH="0" baseline="0" noProof="0">
              <a:ln>
                <a:noFill/>
              </a:ln>
              <a:solidFill>
                <a:schemeClr val="tx1"/>
              </a:solidFill>
              <a:effectLst/>
              <a:uLnTx/>
              <a:uFillTx/>
              <a:latin typeface="+mn-lt"/>
              <a:ea typeface="+mn-ea"/>
              <a:cs typeface="+mn-cs"/>
            </a:endParaRPr>
          </a:p>
        </p:txBody>
      </p:sp>
      <p:sp>
        <p:nvSpPr>
          <p:cNvPr id="11" name="Slide Number Placeholder 4"/>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vi-VN" altLang="x-none" dirty="0">
                <a:latin typeface="VNI-Times" pitchFamily="2" charset="0"/>
              </a:rPr>
            </a:fld>
            <a:endParaRPr lang="vi-VN" altLang="x-none"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sp>
        <p:nvSpPr>
          <p:cNvPr id="19458" name="Freeform 7"/>
          <p:cNvSpPr/>
          <p:nvPr/>
        </p:nvSpPr>
        <p:spPr>
          <a:xfrm>
            <a:off x="609600" y="1219200"/>
            <a:ext cx="7924800" cy="914400"/>
          </a:xfrm>
          <a:custGeom>
            <a:avLst/>
            <a:gdLst/>
            <a:ahLst/>
            <a:cxnLst>
              <a:cxn ang="0">
                <a:pos x="0" y="2147483647"/>
              </a:cxn>
              <a:cxn ang="0">
                <a:pos x="0" y="0"/>
              </a:cxn>
              <a:cxn ang="0">
                <a:pos x="2147483647" y="0"/>
              </a:cxn>
            </a:cxnLst>
            <a:pathLst>
              <a:path w="1000" h="1000">
                <a:moveTo>
                  <a:pt x="0" y="1000"/>
                </a:moveTo>
                <a:lnTo>
                  <a:pt x="0" y="0"/>
                </a:lnTo>
                <a:lnTo>
                  <a:pt x="1000" y="0"/>
                </a:lnTo>
              </a:path>
            </a:pathLst>
          </a:custGeom>
          <a:noFill/>
          <a:ln w="25400" cap="flat" cmpd="sng">
            <a:solidFill>
              <a:schemeClr val="accent1">
                <a:alpha val="100000"/>
              </a:schemeClr>
            </a:solidFill>
            <a:prstDash val="solid"/>
            <a:miter lim="800000"/>
            <a:headEnd type="none" w="med" len="med"/>
            <a:tailEnd type="none" w="med" len="med"/>
          </a:ln>
        </p:spPr>
        <p:txBody>
          <a:bodyPr/>
          <a:p>
            <a:endParaRPr lang="en-US"/>
          </a:p>
        </p:txBody>
      </p:sp>
      <p:sp>
        <p:nvSpPr>
          <p:cNvPr id="19459" name="Line 8"/>
          <p:cNvSpPr/>
          <p:nvPr/>
        </p:nvSpPr>
        <p:spPr>
          <a:xfrm>
            <a:off x="1981200" y="3962400"/>
            <a:ext cx="6511925" cy="0"/>
          </a:xfrm>
          <a:prstGeom prst="line">
            <a:avLst/>
          </a:prstGeom>
          <a:ln w="19050" cap="flat" cmpd="sng">
            <a:solidFill>
              <a:schemeClr val="accent1"/>
            </a:solidFill>
            <a:prstDash val="solid"/>
            <a:headEnd type="none" w="med" len="med"/>
            <a:tailEnd type="none" w="med" len="med"/>
          </a:ln>
        </p:spPr>
      </p:sp>
      <p:sp>
        <p:nvSpPr>
          <p:cNvPr id="23142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endParaRPr lang="en-US" altLang="en-US"/>
          </a:p>
        </p:txBody>
      </p:sp>
      <p:sp>
        <p:nvSpPr>
          <p:cNvPr id="231427" name="Rectangle 3"/>
          <p:cNvSpPr>
            <a:spLocks noGrp="1" noChangeArrowheads="1"/>
          </p:cNvSpPr>
          <p:nvPr>
            <p:ph type="subTitle" idx="1"/>
          </p:nvPr>
        </p:nvSpPr>
        <p:spPr>
          <a:xfrm>
            <a:off x="1981200" y="3962400"/>
            <a:ext cx="6553200" cy="1752600"/>
          </a:xfrm>
        </p:spPr>
        <p:txBody>
          <a:bodyPr/>
          <a:lstStyle>
            <a:lvl1pPr marL="0" indent="0">
              <a:buFont typeface="Wingdings" panose="05000000000000000000" pitchFamily="2" charset="2"/>
              <a:buNone/>
              <a:defRPr sz="2800"/>
            </a:lvl1pPr>
          </a:lstStyle>
          <a:p>
            <a:r>
              <a:rPr lang="en-US" altLang="en-US"/>
              <a:t>Click to edit Master subtitle style</a:t>
            </a:r>
            <a:endParaRPr lang="en-US" altLang="en-US"/>
          </a:p>
        </p:txBody>
      </p:sp>
      <p:sp>
        <p:nvSpPr>
          <p:cNvPr id="11" name="Rectangle 4"/>
          <p:cNvSpPr>
            <a:spLocks noGrp="1" noChangeArrowheads="1"/>
          </p:cNvSpPr>
          <p:nvPr>
            <p:ph type="dt" sz="half" idx="2"/>
          </p:nvPr>
        </p:nvSpPr>
        <p:spPr bwMode="auto">
          <a:xfrm>
            <a:off x="457200" y="6243638"/>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2" name="Rectangle 5"/>
          <p:cNvSpPr>
            <a:spLocks noGrp="1" noChangeArrowheads="1"/>
          </p:cNvSpPr>
          <p:nvPr>
            <p:ph type="ftr" sz="quarter" idx="3"/>
          </p:nvPr>
        </p:nvSpPr>
        <p:spPr bwMode="auto">
          <a:xfrm>
            <a:off x="3124200" y="6243638"/>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3" name="Rectangle 6"/>
          <p:cNvSpPr>
            <a:spLocks noGrp="1" noChangeArrowheads="1"/>
          </p:cNvSpPr>
          <p:nvPr>
            <p:ph type="sldNum" sz="quarter" idx="4"/>
          </p:nvPr>
        </p:nvSpPr>
        <p:spPr bwMode="auto">
          <a:xfrm>
            <a:off x="6553200" y="6243638"/>
            <a:ext cx="2133600" cy="45720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en-US" altLang="en-US" dirty="0">
                <a:latin typeface="VNI-Times" pitchFamily="2" charset="0"/>
              </a:rPr>
            </a:fld>
            <a:endParaRPr lang="en-US" alt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3" name="Rectangle 9"/>
          <p:cNvSpPr>
            <a:spLocks noGrp="1" noChangeArrowheads="1"/>
          </p:cNvSpPr>
          <p:nvPr>
            <p:ph type="dt" sz="half" idx="1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1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1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Tree>
  </p:cSld>
  <p:clrMapOvr>
    <a:masterClrMapping/>
  </p:clrMapOvr>
  <p:transition spd="med">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1_Title Slid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9" name="Date Placeholder 3"/>
          <p:cNvSpPr>
            <a:spLocks noGrp="1"/>
          </p:cNvSpPr>
          <p:nvPr>
            <p:ph type="dt" sz="half" idx="2"/>
          </p:nvPr>
        </p:nvSpPr>
        <p:spPr bwMode="auto">
          <a:xfrm>
            <a:off x="457200" y="6243638"/>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10A32133-C49C-48BC-A5EC-994C47D39980}" type="datetimeFigureOut">
              <a:rPr kumimoji="0" lang="en-US" sz="1200" b="0" i="0" u="none" strike="noStrike" kern="1200" cap="none" spc="0" normalizeH="0" baseline="0" noProof="0">
                <a:ln>
                  <a:noFill/>
                </a:ln>
                <a:solidFill>
                  <a:schemeClr val="tx1"/>
                </a:solidFill>
                <a:effectLst/>
                <a:uLnTx/>
                <a:uFillTx/>
                <a:latin typeface="+mn-lt"/>
                <a:ea typeface="+mn-ea"/>
                <a:cs typeface="+mn-cs"/>
              </a:rPr>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Footer Placeholder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1" name="Slide Number Placeholder 5"/>
          <p:cNvSpPr>
            <a:spLocks noGrp="1"/>
          </p:cNvSpPr>
          <p:nvPr>
            <p:ph type="sldNum" sz="quarter" idx="4"/>
          </p:nvPr>
        </p:nvSpPr>
        <p:spPr bwMode="auto">
          <a:xfrm>
            <a:off x="6553200" y="6243638"/>
            <a:ext cx="2133600" cy="45720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2_Title Slide">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9" name="Date Placeholder 3"/>
          <p:cNvSpPr>
            <a:spLocks noGrp="1"/>
          </p:cNvSpPr>
          <p:nvPr>
            <p:ph type="dt" sz="half" idx="2"/>
          </p:nvPr>
        </p:nvSpPr>
        <p:spPr bwMode="auto">
          <a:xfrm>
            <a:off x="457200" y="6243638"/>
            <a:ext cx="2133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fld id="{F9B00932-67BE-4225-98B4-15EA393343A3}" type="datetimeFigureOut">
              <a:rPr kumimoji="0" lang="en-US" sz="1200" b="0" i="0" u="none" strike="noStrike" kern="1200" cap="none" spc="0" normalizeH="0" baseline="0" noProof="0">
                <a:ln>
                  <a:noFill/>
                </a:ln>
                <a:solidFill>
                  <a:schemeClr val="tx1"/>
                </a:solidFill>
                <a:effectLst/>
                <a:uLnTx/>
                <a:uFillTx/>
                <a:latin typeface="+mn-lt"/>
                <a:ea typeface="+mn-ea"/>
                <a:cs typeface="+mn-cs"/>
              </a:rPr>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Footer Placeholder 4"/>
          <p:cNvSpPr>
            <a:spLocks noGrp="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11" name="Slide Number Placeholder 5"/>
          <p:cNvSpPr>
            <a:spLocks noGrp="1"/>
          </p:cNvSpPr>
          <p:nvPr>
            <p:ph type="sldNum" sz="quarter" idx="4"/>
          </p:nvPr>
        </p:nvSpPr>
        <p:spPr bwMode="auto">
          <a:xfrm>
            <a:off x="6553200" y="6243638"/>
            <a:ext cx="2133600" cy="45720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objOnly">
  <p:cSld name="Content">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Date Placeholder 2"/>
          <p:cNvSpPr>
            <a:spLocks noGrp="1"/>
          </p:cNvSpPr>
          <p:nvPr>
            <p:ph type="dt" sz="half" idx="2"/>
          </p:nvPr>
        </p:nvSpPr>
        <p:spPr bwMode="auto">
          <a:xfrm>
            <a:off x="457200" y="6245225"/>
            <a:ext cx="2133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vi-VN" sz="1200" b="0" i="0" u="none" strike="noStrike" kern="1200" cap="none" spc="0" normalizeH="0" baseline="0" noProof="0">
              <a:ln>
                <a:noFill/>
              </a:ln>
              <a:solidFill>
                <a:schemeClr val="tx1"/>
              </a:solidFill>
              <a:effectLst/>
              <a:uLnTx/>
              <a:uFillTx/>
              <a:latin typeface="+mn-lt"/>
              <a:ea typeface="+mn-ea"/>
              <a:cs typeface="+mn-cs"/>
            </a:endParaRPr>
          </a:p>
        </p:txBody>
      </p:sp>
      <p:sp>
        <p:nvSpPr>
          <p:cNvPr id="10" name="Footer Placeholder 3"/>
          <p:cNvSpPr>
            <a:spLocks noGrp="1"/>
          </p:cNvSpPr>
          <p:nvPr>
            <p:ph type="ftr" sz="quarter" idx="3"/>
          </p:nvPr>
        </p:nvSpPr>
        <p:spPr bwMode="auto">
          <a:xfrm>
            <a:off x="3124200" y="6245225"/>
            <a:ext cx="2895600" cy="47625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vi-VN" sz="1200" b="0" i="0" u="none" strike="noStrike" kern="1200" cap="none" spc="0" normalizeH="0" baseline="0" noProof="0">
              <a:ln>
                <a:noFill/>
              </a:ln>
              <a:solidFill>
                <a:schemeClr val="tx1"/>
              </a:solidFill>
              <a:effectLst/>
              <a:uLnTx/>
              <a:uFillTx/>
              <a:latin typeface="+mn-lt"/>
              <a:ea typeface="+mn-ea"/>
              <a:cs typeface="+mn-cs"/>
            </a:endParaRPr>
          </a:p>
        </p:txBody>
      </p:sp>
      <p:sp>
        <p:nvSpPr>
          <p:cNvPr id="11" name="Slide Number Placeholder 4"/>
          <p:cNvSpPr>
            <a:spLocks noGrp="1"/>
          </p:cNvSpPr>
          <p:nvPr>
            <p:ph type="sldNum" sz="quarter" idx="4"/>
          </p:nvPr>
        </p:nvSpPr>
        <p:spPr bwMode="auto">
          <a:xfrm>
            <a:off x="6553200" y="6245225"/>
            <a:ext cx="2133600" cy="476250"/>
          </a:xfrm>
          <a:prstGeom prst="rect">
            <a:avLst/>
          </a:prstGeom>
          <a:ln>
            <a:miter lim="800000"/>
          </a:ln>
        </p:spPr>
        <p:txBody>
          <a:bodyPr vert="horz" wrap="square" lIns="91440" tIns="45720" rIns="91440" bIns="45720" numCol="1" anchor="b" anchorCtr="0" compatLnSpc="1"/>
          <a:p>
            <a:pPr algn="r" eaLnBrk="1" hangingPunct="1">
              <a:buNone/>
            </a:pPr>
            <a:fld id="{9A0DB2DC-4C9A-4742-B13C-FB6460FD3503}" type="slidenum">
              <a:rPr lang="vi-VN" altLang="x-none" dirty="0">
                <a:latin typeface="VNI-Times" pitchFamily="2" charset="0"/>
              </a:rPr>
            </a:fld>
            <a:endParaRPr lang="vi-VN" altLang="x-none"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13" name="Rectangle 9"/>
          <p:cNvSpPr>
            <a:spLocks noGrp="1" noChangeArrowheads="1"/>
          </p:cNvSpPr>
          <p:nvPr>
            <p:ph type="dt" sz="half" idx="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13" name="Rectangle 9"/>
          <p:cNvSpPr>
            <a:spLocks noGrp="1" noChangeArrowheads="1"/>
          </p:cNvSpPr>
          <p:nvPr>
            <p:ph type="dt" sz="half" idx="1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ingdings" panose="05000000000000000000" pitchFamily="2" charset="2"/>
              <a:buNone/>
              <a:defRPr/>
            </a:pPr>
            <a:endParaRPr kumimoji="0" 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13" name="Rectangle 9"/>
          <p:cNvSpPr>
            <a:spLocks noGrp="1" noChangeArrowheads="1"/>
          </p:cNvSpPr>
          <p:nvPr>
            <p:ph type="dt" sz="half" idx="12"/>
          </p:nvPr>
        </p:nvSpPr>
        <p:spPr bwMode="auto">
          <a:xfrm>
            <a:off x="457200" y="6248400"/>
            <a:ext cx="2133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 name="Rectangle 10"/>
          <p:cNvSpPr>
            <a:spLocks noGrp="1" noChangeArrowheads="1"/>
          </p:cNvSpPr>
          <p:nvPr>
            <p:ph type="ftr" sz="quarter" idx="3"/>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5" name="Rectangle 11"/>
          <p:cNvSpPr>
            <a:spLocks noGrp="1" noChangeArrowheads="1"/>
          </p:cNvSpPr>
          <p:nvPr>
            <p:ph type="sldNum" sz="quarter" idx="4"/>
          </p:nvPr>
        </p:nvSpPr>
        <p:spPr bwMode="auto">
          <a:xfrm>
            <a:off x="6553200" y="6248400"/>
            <a:ext cx="2133600" cy="457200"/>
          </a:xfrm>
          <a:prstGeom prst="rect">
            <a:avLst/>
          </a:prstGeom>
          <a:ln>
            <a:miter lim="800000"/>
          </a:ln>
        </p:spPr>
        <p:txBody>
          <a:bodyPr vert="horz" wrap="square" lIns="91440" tIns="45720" rIns="91440" bIns="45720" numCol="1" anchor="t" anchorCtr="0" compatLnSpc="1"/>
          <a:p>
            <a:pPr algn="r" eaLnBrk="1" hangingPunct="1">
              <a:buNone/>
            </a:pPr>
            <a:fld id="{9A0DB2DC-4C9A-4742-B13C-FB6460FD3503}" type="slidenum">
              <a:rPr lang="en-US" dirty="0">
                <a:latin typeface="VNI-Times" pitchFamily="2" charset="0"/>
              </a:rPr>
            </a:fld>
            <a:endParaRPr lang="en-US" dirty="0">
              <a:latin typeface="VNI-Times" pitchFamily="2" charset="0"/>
            </a:endParaRPr>
          </a:p>
        </p:txBody>
      </p:sp>
    </p:spTree>
  </p:cSld>
  <p:clrMapOvr>
    <a:masterClrMapping/>
  </p:clrMapOvr>
  <p:transition spd="med">
    <p:cu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2" Type="http://schemas.openxmlformats.org/officeDocument/2006/relationships/theme" Target="../theme/theme2.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2.xml"/><Relationship Id="rId8" Type="http://schemas.openxmlformats.org/officeDocument/2006/relationships/slideLayout" Target="../slideLayouts/slideLayout31.xml"/><Relationship Id="rId7" Type="http://schemas.openxmlformats.org/officeDocument/2006/relationships/slideLayout" Target="../slideLayouts/slideLayout30.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3" Type="http://schemas.openxmlformats.org/officeDocument/2006/relationships/slideLayout" Target="../slideLayouts/slideLayout26.xml"/><Relationship Id="rId2" Type="http://schemas.openxmlformats.org/officeDocument/2006/relationships/slideLayout" Target="../slideLayouts/slideLayout25.xml"/><Relationship Id="rId12" Type="http://schemas.openxmlformats.org/officeDocument/2006/relationships/theme" Target="../theme/theme3.xml"/><Relationship Id="rId11" Type="http://schemas.openxmlformats.org/officeDocument/2006/relationships/slideLayout" Target="../slideLayouts/slideLayout34.xml"/><Relationship Id="rId10" Type="http://schemas.openxmlformats.org/officeDocument/2006/relationships/slideLayout" Target="../slideLayouts/slideLayout33.xml"/><Relationship Id="rId1"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9" Type="http://schemas.openxmlformats.org/officeDocument/2006/relationships/slideLayout" Target="../slideLayouts/slideLayout43.xml"/><Relationship Id="rId8" Type="http://schemas.openxmlformats.org/officeDocument/2006/relationships/slideLayout" Target="../slideLayouts/slideLayout42.xml"/><Relationship Id="rId7" Type="http://schemas.openxmlformats.org/officeDocument/2006/relationships/slideLayout" Target="../slideLayouts/slideLayout41.xml"/><Relationship Id="rId6" Type="http://schemas.openxmlformats.org/officeDocument/2006/relationships/slideLayout" Target="../slideLayouts/slideLayout40.xml"/><Relationship Id="rId5" Type="http://schemas.openxmlformats.org/officeDocument/2006/relationships/slideLayout" Target="../slideLayouts/slideLayout39.xml"/><Relationship Id="rId4" Type="http://schemas.openxmlformats.org/officeDocument/2006/relationships/slideLayout" Target="../slideLayouts/slideLayout38.xml"/><Relationship Id="rId3" Type="http://schemas.openxmlformats.org/officeDocument/2006/relationships/slideLayout" Target="../slideLayouts/slideLayout37.xml"/><Relationship Id="rId2" Type="http://schemas.openxmlformats.org/officeDocument/2006/relationships/slideLayout" Target="../slideLayouts/slideLayout36.xml"/><Relationship Id="rId15" Type="http://schemas.openxmlformats.org/officeDocument/2006/relationships/theme" Target="../theme/theme4.xml"/><Relationship Id="rId14" Type="http://schemas.openxmlformats.org/officeDocument/2006/relationships/slideLayout" Target="../slideLayouts/slideLayout48.xml"/><Relationship Id="rId13" Type="http://schemas.openxmlformats.org/officeDocument/2006/relationships/slideLayout" Target="../slideLayouts/slideLayout47.xml"/><Relationship Id="rId12" Type="http://schemas.openxmlformats.org/officeDocument/2006/relationships/slideLayout" Target="../slideLayouts/slideLayout46.xml"/><Relationship Id="rId11" Type="http://schemas.openxmlformats.org/officeDocument/2006/relationships/slideLayout" Target="../slideLayouts/slideLayout45.xml"/><Relationship Id="rId10" Type="http://schemas.openxmlformats.org/officeDocument/2006/relationships/slideLayout" Target="../slideLayouts/slideLayout44.xml"/><Relationship Id="rId1"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9" Type="http://schemas.openxmlformats.org/officeDocument/2006/relationships/slideLayout" Target="../slideLayouts/slideLayout57.xml"/><Relationship Id="rId8" Type="http://schemas.openxmlformats.org/officeDocument/2006/relationships/slideLayout" Target="../slideLayouts/slideLayout56.xml"/><Relationship Id="rId7" Type="http://schemas.openxmlformats.org/officeDocument/2006/relationships/slideLayout" Target="../slideLayouts/slideLayout55.xml"/><Relationship Id="rId6" Type="http://schemas.openxmlformats.org/officeDocument/2006/relationships/slideLayout" Target="../slideLayouts/slideLayout54.xml"/><Relationship Id="rId5" Type="http://schemas.openxmlformats.org/officeDocument/2006/relationships/slideLayout" Target="../slideLayouts/slideLayout53.xml"/><Relationship Id="rId4" Type="http://schemas.openxmlformats.org/officeDocument/2006/relationships/slideLayout" Target="../slideLayouts/slideLayout52.xml"/><Relationship Id="rId3" Type="http://schemas.openxmlformats.org/officeDocument/2006/relationships/slideLayout" Target="../slideLayouts/slideLayout51.xml"/><Relationship Id="rId2" Type="http://schemas.openxmlformats.org/officeDocument/2006/relationships/slideLayout" Target="../slideLayouts/slideLayout50.xml"/><Relationship Id="rId15" Type="http://schemas.openxmlformats.org/officeDocument/2006/relationships/theme" Target="../theme/theme5.xml"/><Relationship Id="rId14" Type="http://schemas.openxmlformats.org/officeDocument/2006/relationships/slideLayout" Target="../slideLayouts/slideLayout62.xml"/><Relationship Id="rId13" Type="http://schemas.openxmlformats.org/officeDocument/2006/relationships/slideLayout" Target="../slideLayouts/slideLayout61.xml"/><Relationship Id="rId12" Type="http://schemas.openxmlformats.org/officeDocument/2006/relationships/slideLayout" Target="../slideLayouts/slideLayout60.xml"/><Relationship Id="rId11" Type="http://schemas.openxmlformats.org/officeDocument/2006/relationships/slideLayout" Target="../slideLayouts/slideLayout59.xml"/><Relationship Id="rId10" Type="http://schemas.openxmlformats.org/officeDocument/2006/relationships/slideLayout" Target="../slideLayouts/slideLayout58.xml"/><Relationship Id="rId1"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1026" name="Group 2"/>
          <p:cNvGrpSpPr/>
          <p:nvPr/>
        </p:nvGrpSpPr>
        <p:grpSpPr>
          <a:xfrm>
            <a:off x="1071563" y="304800"/>
            <a:ext cx="7615237" cy="1106488"/>
            <a:chOff x="675" y="192"/>
            <a:chExt cx="4797" cy="697"/>
          </a:xfrm>
        </p:grpSpPr>
        <p:sp>
          <p:nvSpPr>
            <p:cNvPr id="1032" name="Oval 3"/>
            <p:cNvSpPr>
              <a:spLocks noChangeArrowheads="1"/>
            </p:cNvSpPr>
            <p:nvPr/>
          </p:nvSpPr>
          <p:spPr bwMode="hidden">
            <a:xfrm flipH="1">
              <a:off x="3067" y="192"/>
              <a:ext cx="696"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14:hiddenLine>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33" name="Oval 4"/>
            <p:cNvSpPr>
              <a:spLocks noChangeArrowheads="1"/>
            </p:cNvSpPr>
            <p:nvPr/>
          </p:nvSpPr>
          <p:spPr bwMode="hidden">
            <a:xfrm flipH="1">
              <a:off x="4777" y="192"/>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14:hiddenLine>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34" name="Oval 5"/>
            <p:cNvSpPr>
              <a:spLocks noChangeArrowheads="1"/>
            </p:cNvSpPr>
            <p:nvPr/>
          </p:nvSpPr>
          <p:spPr bwMode="hidden">
            <a:xfrm flipH="1">
              <a:off x="675" y="193"/>
              <a:ext cx="695" cy="696"/>
            </a:xfrm>
            <a:prstGeom prst="ellipse">
              <a:avLst/>
            </a:prstGeom>
            <a:solidFill>
              <a:schemeClr val="accent2"/>
            </a:solidFill>
            <a:ln>
              <a:noFill/>
            </a:ln>
            <a:extLst>
              <a:ext uri="{91240B29-F687-4F45-9708-019B960494DF}">
                <a14:hiddenLine xmlns:a14="http://schemas.microsoft.com/office/drawing/2010/main" w="28575">
                  <a:solidFill>
                    <a:srgbClr val="000000"/>
                  </a:solidFill>
                  <a:round/>
                </a14:hiddenLine>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35" name="Oval 6"/>
            <p:cNvSpPr>
              <a:spLocks noChangeArrowheads="1"/>
            </p:cNvSpPr>
            <p:nvPr/>
          </p:nvSpPr>
          <p:spPr bwMode="hidden">
            <a:xfrm flipH="1">
              <a:off x="3984" y="192"/>
              <a:ext cx="695" cy="696"/>
            </a:xfrm>
            <a:prstGeom prst="ellipse">
              <a:avLst/>
            </a:prstGeom>
            <a:noFill/>
            <a:ln w="28575">
              <a:solidFill>
                <a:schemeClr val="accent2"/>
              </a:solidFill>
              <a:round/>
            </a:ln>
            <a:extLst>
              <a:ext uri="{909E8E84-426E-40DD-AFC4-6F175D3DCCD1}">
                <a14:hiddenFill xmlns:a14="http://schemas.microsoft.com/office/drawing/2010/main">
                  <a:solidFill>
                    <a:srgbClr val="FFFFFF"/>
                  </a:solidFill>
                </a14:hiddenFill>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sp>
          <p:nvSpPr>
            <p:cNvPr id="1036" name="Oval 7"/>
            <p:cNvSpPr>
              <a:spLocks noChangeArrowheads="1"/>
            </p:cNvSpPr>
            <p:nvPr/>
          </p:nvSpPr>
          <p:spPr bwMode="hidden">
            <a:xfrm flipH="1">
              <a:off x="1486" y="192"/>
              <a:ext cx="695" cy="696"/>
            </a:xfrm>
            <a:prstGeom prst="ellipse">
              <a:avLst/>
            </a:prstGeom>
            <a:noFill/>
            <a:ln w="28575">
              <a:solidFill>
                <a:schemeClr val="accent2"/>
              </a:solidFill>
              <a:round/>
            </a:ln>
            <a:extLst>
              <a:ext uri="{909E8E84-426E-40DD-AFC4-6F175D3DCCD1}">
                <a14:hiddenFill xmlns:a14="http://schemas.microsoft.com/office/drawing/2010/main">
                  <a:solidFill>
                    <a:srgbClr val="FFFFFF"/>
                  </a:solidFill>
                </a14:hiddenFill>
              </a:ext>
            </a:extLst>
          </p:spPr>
          <p:txBody>
            <a:bodyPr wrap="none" anchor="ctr"/>
            <a:lstStyle>
              <a:lvl1pPr>
                <a:defRPr sz="4000">
                  <a:solidFill>
                    <a:schemeClr val="tx1"/>
                  </a:solidFill>
                  <a:latin typeface="Times New Roman" panose="02020603050405020304" pitchFamily="18" charset="0"/>
                </a:defRPr>
              </a:lvl1pPr>
              <a:lvl2pPr marL="742950" indent="-285750">
                <a:defRPr sz="4000">
                  <a:solidFill>
                    <a:schemeClr val="tx1"/>
                  </a:solidFill>
                  <a:latin typeface="Times New Roman" panose="02020603050405020304" pitchFamily="18" charset="0"/>
                </a:defRPr>
              </a:lvl2pPr>
              <a:lvl3pPr marL="1143000" indent="-228600">
                <a:defRPr sz="4000">
                  <a:solidFill>
                    <a:schemeClr val="tx1"/>
                  </a:solidFill>
                  <a:latin typeface="Times New Roman" panose="02020603050405020304" pitchFamily="18" charset="0"/>
                </a:defRPr>
              </a:lvl3pPr>
              <a:lvl4pPr marL="1600200" indent="-228600">
                <a:defRPr sz="4000">
                  <a:solidFill>
                    <a:schemeClr val="tx1"/>
                  </a:solidFill>
                  <a:latin typeface="Times New Roman" panose="02020603050405020304" pitchFamily="18" charset="0"/>
                </a:defRPr>
              </a:lvl4pPr>
              <a:lvl5pPr marL="2057400" indent="-228600">
                <a:defRPr sz="4000">
                  <a:solidFill>
                    <a:schemeClr val="tx1"/>
                  </a:solidFill>
                  <a:latin typeface="Times New Roman" panose="02020603050405020304" pitchFamily="18" charset="0"/>
                </a:defRPr>
              </a:lvl5pPr>
              <a:lvl6pPr marL="2514600" indent="-228600" eaLnBrk="0" fontAlgn="base" hangingPunct="0">
                <a:spcBef>
                  <a:spcPct val="0"/>
                </a:spcBef>
                <a:spcAft>
                  <a:spcPct val="0"/>
                </a:spcAft>
                <a:defRPr sz="4000">
                  <a:solidFill>
                    <a:schemeClr val="tx1"/>
                  </a:solidFill>
                  <a:latin typeface="Times New Roman" panose="02020603050405020304" pitchFamily="18" charset="0"/>
                </a:defRPr>
              </a:lvl6pPr>
              <a:lvl7pPr marL="2971800" indent="-228600" eaLnBrk="0" fontAlgn="base" hangingPunct="0">
                <a:spcBef>
                  <a:spcPct val="0"/>
                </a:spcBef>
                <a:spcAft>
                  <a:spcPct val="0"/>
                </a:spcAft>
                <a:defRPr sz="4000">
                  <a:solidFill>
                    <a:schemeClr val="tx1"/>
                  </a:solidFill>
                  <a:latin typeface="Times New Roman" panose="02020603050405020304" pitchFamily="18" charset="0"/>
                </a:defRPr>
              </a:lvl7pPr>
              <a:lvl8pPr marL="3429000" indent="-228600" eaLnBrk="0" fontAlgn="base" hangingPunct="0">
                <a:spcBef>
                  <a:spcPct val="0"/>
                </a:spcBef>
                <a:spcAft>
                  <a:spcPct val="0"/>
                </a:spcAft>
                <a:defRPr sz="4000">
                  <a:solidFill>
                    <a:schemeClr val="tx1"/>
                  </a:solidFill>
                  <a:latin typeface="Times New Roman" panose="02020603050405020304" pitchFamily="18" charset="0"/>
                </a:defRPr>
              </a:lvl8pPr>
              <a:lvl9pPr marL="3886200" indent="-228600" eaLnBrk="0" fontAlgn="base" hangingPunct="0">
                <a:spcBef>
                  <a:spcPct val="0"/>
                </a:spcBef>
                <a:spcAft>
                  <a:spcPct val="0"/>
                </a:spcAft>
                <a:defRPr sz="40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2400" b="0" i="0" u="none" strike="noStrike" kern="1200" cap="none" spc="0" normalizeH="0" baseline="0" noProof="0" smtClean="0">
                <a:ln>
                  <a:noFill/>
                </a:ln>
                <a:solidFill>
                  <a:schemeClr val="tx1"/>
                </a:solidFill>
                <a:effectLst/>
                <a:uLnTx/>
                <a:uFillTx/>
                <a:latin typeface="Times New Roman" panose="02020603050405020304" pitchFamily="18" charset="0"/>
                <a:ea typeface="+mn-ea"/>
                <a:cs typeface="+mn-cs"/>
              </a:endParaRPr>
            </a:p>
          </p:txBody>
        </p:sp>
      </p:grpSp>
      <p:sp>
        <p:nvSpPr>
          <p:cNvPr id="61448" name="Rectangle 8"/>
          <p:cNvSpPr>
            <a:spLocks noGrp="1"/>
          </p:cNvSpPr>
          <p:nvPr>
            <p:ph type="body" idx="1"/>
          </p:nvPr>
        </p:nvSpPr>
        <p:spPr>
          <a:xfrm>
            <a:off x="228600" y="990600"/>
            <a:ext cx="8229600" cy="4530725"/>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61449" name="Rectangle 9"/>
          <p:cNvSpPr>
            <a:spLocks noGrp="1" noChangeArrowheads="1"/>
          </p:cNvSpPr>
          <p:nvPr>
            <p:ph type="dt" sz="half" idx="2"/>
          </p:nvPr>
        </p:nvSpPr>
        <p:spPr bwMode="auto">
          <a:xfrm>
            <a:off x="457200" y="6248400"/>
            <a:ext cx="21336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1450" name="Rectangle 10"/>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1451" name="Rectangle 11"/>
          <p:cNvSpPr>
            <a:spLocks noGrp="1" noChangeArrowheads="1"/>
          </p:cNvSpPr>
          <p:nvPr>
            <p:ph type="sldNum" sz="quarter" idx="4"/>
          </p:nvPr>
        </p:nvSpPr>
        <p:spPr bwMode="auto">
          <a:xfrm>
            <a:off x="6553200" y="6248400"/>
            <a:ext cx="2133600" cy="457200"/>
          </a:xfrm>
          <a:prstGeom prst="rect">
            <a:avLst/>
          </a:prstGeom>
          <a:noFill/>
          <a:ln w="9525">
            <a:noFill/>
            <a:miter lim="800000"/>
          </a:ln>
          <a:effectLst/>
        </p:spPr>
        <p:txBody>
          <a:bodyPr vert="horz" wrap="square" lIns="91440" tIns="45720" rIns="91440" bIns="45720" numCol="1" anchor="t" anchorCtr="0" compatLnSpc="1"/>
          <a:lstStyle>
            <a:lvl1pPr algn="r">
              <a:defRPr sz="1000">
                <a:latin typeface="VNI-Times" pitchFamily="2" charset="0"/>
              </a:defRPr>
            </a:lvl1pPr>
          </a:lstStyle>
          <a:p>
            <a:pPr lvl="0" eaLnBrk="1" hangingPunct="1">
              <a:buNone/>
            </a:pPr>
            <a:fld id="{9A0DB2DC-4C9A-4742-B13C-FB6460FD3503}" type="slidenum">
              <a:rPr lang="en-US" dirty="0"/>
            </a:fld>
            <a:endParaRPr lang="en-US" dirty="0">
              <a:latin typeface="Times New Roman" panose="02020603050405020304" pitchFamily="18" charset="0"/>
            </a:endParaRPr>
          </a:p>
        </p:txBody>
      </p:sp>
      <p:sp>
        <p:nvSpPr>
          <p:cNvPr id="1031" name="Rectangle 1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48">
                                            <p:txEl>
                                              <p:pRg st="0" end="0"/>
                                            </p:txEl>
                                          </p:spTgt>
                                        </p:tgtEl>
                                        <p:attrNameLst>
                                          <p:attrName>style.visibility</p:attrName>
                                        </p:attrNameLst>
                                      </p:cBhvr>
                                      <p:to>
                                        <p:strVal val="visible"/>
                                      </p:to>
                                    </p:set>
                                    <p:animEffect transition="in" filter="slide(fromBottom)">
                                      <p:cBhvr>
                                        <p:cTn id="7" dur="500">
                                          <p:stCondLst>
                                            <p:cond delay="0"/>
                                          </p:stCondLst>
                                        </p:cTn>
                                        <p:tgtEl>
                                          <p:spTgt spid="6144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1448">
                                            <p:txEl>
                                              <p:pRg st="1" end="1"/>
                                            </p:txEl>
                                          </p:spTgt>
                                        </p:tgtEl>
                                        <p:attrNameLst>
                                          <p:attrName>style.visibility</p:attrName>
                                        </p:attrNameLst>
                                      </p:cBhvr>
                                      <p:to>
                                        <p:strVal val="visible"/>
                                      </p:to>
                                    </p:set>
                                    <p:animEffect transition="in" filter="slide(fromBottom)">
                                      <p:cBhvr>
                                        <p:cTn id="12" dur="500">
                                          <p:stCondLst>
                                            <p:cond delay="0"/>
                                          </p:stCondLst>
                                        </p:cTn>
                                        <p:tgtEl>
                                          <p:spTgt spid="61448">
                                            <p:txEl>
                                              <p:pRg st="1" end="1"/>
                                            </p:txEl>
                                          </p:spTgt>
                                        </p:tgtEl>
                                      </p:cBhvr>
                                    </p:animEffect>
                                  </p:childTnLst>
                                </p:cTn>
                              </p:par>
                              <p:par>
                                <p:cTn id="13" presetID="12" presetClass="entr" presetSubtype="4" fill="hold" grpId="0" nodeType="withEffect">
                                  <p:stCondLst>
                                    <p:cond delay="0"/>
                                  </p:stCondLst>
                                  <p:childTnLst>
                                    <p:set>
                                      <p:cBhvr>
                                        <p:cTn id="14" dur="1" fill="hold">
                                          <p:stCondLst>
                                            <p:cond delay="0"/>
                                          </p:stCondLst>
                                        </p:cTn>
                                        <p:tgtEl>
                                          <p:spTgt spid="61448">
                                            <p:txEl>
                                              <p:pRg st="2" end="2"/>
                                            </p:txEl>
                                          </p:spTgt>
                                        </p:tgtEl>
                                        <p:attrNameLst>
                                          <p:attrName>style.visibility</p:attrName>
                                        </p:attrNameLst>
                                      </p:cBhvr>
                                      <p:to>
                                        <p:strVal val="visible"/>
                                      </p:to>
                                    </p:set>
                                    <p:animEffect transition="in" filter="slide(fromBottom)">
                                      <p:cBhvr>
                                        <p:cTn id="15" dur="500">
                                          <p:stCondLst>
                                            <p:cond delay="0"/>
                                          </p:stCondLst>
                                        </p:cTn>
                                        <p:tgtEl>
                                          <p:spTgt spid="61448">
                                            <p:txEl>
                                              <p:pRg st="2" end="2"/>
                                            </p:txEl>
                                          </p:spTgt>
                                        </p:tgtEl>
                                      </p:cBhvr>
                                    </p:animEffect>
                                  </p:childTnLst>
                                </p:cTn>
                              </p:par>
                              <p:par>
                                <p:cTn id="16" presetID="12" presetClass="entr" presetSubtype="4" fill="hold" grpId="0" nodeType="withEffect">
                                  <p:stCondLst>
                                    <p:cond delay="0"/>
                                  </p:stCondLst>
                                  <p:childTnLst>
                                    <p:set>
                                      <p:cBhvr>
                                        <p:cTn id="17" dur="1" fill="hold">
                                          <p:stCondLst>
                                            <p:cond delay="0"/>
                                          </p:stCondLst>
                                        </p:cTn>
                                        <p:tgtEl>
                                          <p:spTgt spid="61448">
                                            <p:txEl>
                                              <p:pRg st="3" end="3"/>
                                            </p:txEl>
                                          </p:spTgt>
                                        </p:tgtEl>
                                        <p:attrNameLst>
                                          <p:attrName>style.visibility</p:attrName>
                                        </p:attrNameLst>
                                      </p:cBhvr>
                                      <p:to>
                                        <p:strVal val="visible"/>
                                      </p:to>
                                    </p:set>
                                    <p:animEffect transition="in" filter="slide(fromBottom)">
                                      <p:cBhvr>
                                        <p:cTn id="18" dur="500">
                                          <p:stCondLst>
                                            <p:cond delay="0"/>
                                          </p:stCondLst>
                                        </p:cTn>
                                        <p:tgtEl>
                                          <p:spTgt spid="61448">
                                            <p:txEl>
                                              <p:pRg st="3" end="3"/>
                                            </p:txEl>
                                          </p:spTgt>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61448">
                                            <p:txEl>
                                              <p:pRg st="4" end="4"/>
                                            </p:txEl>
                                          </p:spTgt>
                                        </p:tgtEl>
                                        <p:attrNameLst>
                                          <p:attrName>style.visibility</p:attrName>
                                        </p:attrNameLst>
                                      </p:cBhvr>
                                      <p:to>
                                        <p:strVal val="visible"/>
                                      </p:to>
                                    </p:set>
                                    <p:animEffect transition="in" filter="slide(fromBottom)">
                                      <p:cBhvr>
                                        <p:cTn id="21" dur="500">
                                          <p:stCondLst>
                                            <p:cond delay="0"/>
                                          </p:stCondLst>
                                        </p:cTn>
                                        <p:tgtEl>
                                          <p:spTgt spid="6144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8" grpId="0" build="p">
        <p:tmplLst>
          <p:tmpl lvl="1">
            <p:tnLst>
              <p:par>
                <p:cTn presetID="12" presetClass="entr" presetSubtype="4" fill="hold" nodeType="clickEffect">
                  <p:stCondLst>
                    <p:cond delay="0"/>
                  </p:stCondLst>
                  <p:childTnLst>
                    <p:set>
                      <p:cBhvr>
                        <p:cTn dur="1" fill="hold">
                          <p:stCondLst>
                            <p:cond delay="0"/>
                          </p:stCondLst>
                        </p:cTn>
                        <p:tgtEl>
                          <p:spTgt spid="61448"/>
                        </p:tgtEl>
                        <p:attrNameLst>
                          <p:attrName>style.visibility</p:attrName>
                        </p:attrNameLst>
                      </p:cBhvr>
                      <p:to>
                        <p:strVal val="visible"/>
                      </p:to>
                    </p:set>
                    <p:animEffect transition="in" filter="slide(fromBottom)">
                      <p:cBhvr>
                        <p:cTn dur="500">
                          <p:stCondLst>
                            <p:cond delay="0"/>
                          </p:stCondLst>
                        </p:cTn>
                        <p:tgtEl>
                          <p:spTgt spid="61448"/>
                        </p:tgtEl>
                      </p:cBhvr>
                    </p:animEffect>
                  </p:childTnLst>
                </p:cTn>
              </p:par>
            </p:tnLst>
          </p:tmpl>
          <p:tmpl lvl="2">
            <p:tnLst>
              <p:par>
                <p:cTn presetID="12" presetClass="entr" presetSubtype="4" fill="hold" nodeType="clickEffect">
                  <p:stCondLst>
                    <p:cond delay="0"/>
                  </p:stCondLst>
                  <p:childTnLst>
                    <p:set>
                      <p:cBhvr>
                        <p:cTn dur="1" fill="hold">
                          <p:stCondLst>
                            <p:cond delay="0"/>
                          </p:stCondLst>
                        </p:cTn>
                        <p:tgtEl>
                          <p:spTgt spid="61448"/>
                        </p:tgtEl>
                        <p:attrNameLst>
                          <p:attrName>style.visibility</p:attrName>
                        </p:attrNameLst>
                      </p:cBhvr>
                      <p:to>
                        <p:strVal val="visible"/>
                      </p:to>
                    </p:set>
                    <p:animEffect transition="in" filter="slide(fromBottom)">
                      <p:cBhvr>
                        <p:cTn dur="500">
                          <p:stCondLst>
                            <p:cond delay="0"/>
                          </p:stCondLst>
                        </p:cTn>
                        <p:tgtEl>
                          <p:spTgt spid="61448"/>
                        </p:tgtEl>
                      </p:cBhvr>
                    </p:animEffect>
                  </p:childTnLst>
                </p:cTn>
              </p:par>
            </p:tnLst>
          </p:tmpl>
          <p:tmpl lvl="3">
            <p:tnLst>
              <p:par>
                <p:cTn presetID="12" presetClass="entr" presetSubtype="4" fill="hold" nodeType="withEffect">
                  <p:stCondLst>
                    <p:cond delay="0"/>
                  </p:stCondLst>
                  <p:childTnLst>
                    <p:set>
                      <p:cBhvr>
                        <p:cTn dur="1" fill="hold">
                          <p:stCondLst>
                            <p:cond delay="0"/>
                          </p:stCondLst>
                        </p:cTn>
                        <p:tgtEl>
                          <p:spTgt spid="61448"/>
                        </p:tgtEl>
                        <p:attrNameLst>
                          <p:attrName>style.visibility</p:attrName>
                        </p:attrNameLst>
                      </p:cBhvr>
                      <p:to>
                        <p:strVal val="visible"/>
                      </p:to>
                    </p:set>
                    <p:animEffect transition="in" filter="slide(fromBottom)">
                      <p:cBhvr>
                        <p:cTn dur="500">
                          <p:stCondLst>
                            <p:cond delay="0"/>
                          </p:stCondLst>
                        </p:cTn>
                        <p:tgtEl>
                          <p:spTgt spid="61448"/>
                        </p:tgtEl>
                      </p:cBhvr>
                    </p:animEffect>
                  </p:childTnLst>
                </p:cTn>
              </p:par>
            </p:tnLst>
          </p:tmpl>
          <p:tmpl lvl="4">
            <p:tnLst>
              <p:par>
                <p:cTn presetID="12" presetClass="entr" presetSubtype="4" fill="hold" nodeType="withEffect">
                  <p:stCondLst>
                    <p:cond delay="0"/>
                  </p:stCondLst>
                  <p:childTnLst>
                    <p:set>
                      <p:cBhvr>
                        <p:cTn dur="1" fill="hold">
                          <p:stCondLst>
                            <p:cond delay="0"/>
                          </p:stCondLst>
                        </p:cTn>
                        <p:tgtEl>
                          <p:spTgt spid="61448"/>
                        </p:tgtEl>
                        <p:attrNameLst>
                          <p:attrName>style.visibility</p:attrName>
                        </p:attrNameLst>
                      </p:cBhvr>
                      <p:to>
                        <p:strVal val="visible"/>
                      </p:to>
                    </p:set>
                    <p:animEffect transition="in" filter="slide(fromBottom)">
                      <p:cBhvr>
                        <p:cTn dur="500">
                          <p:stCondLst>
                            <p:cond delay="0"/>
                          </p:stCondLst>
                        </p:cTn>
                        <p:tgtEl>
                          <p:spTgt spid="61448"/>
                        </p:tgtEl>
                      </p:cBhvr>
                    </p:animEffect>
                  </p:childTnLst>
                </p:cTn>
              </p:par>
            </p:tnLst>
          </p:tmpl>
          <p:tmpl lvl="5">
            <p:tnLst>
              <p:par>
                <p:cTn presetID="12" presetClass="entr" presetSubtype="4" fill="hold" nodeType="withEffect">
                  <p:stCondLst>
                    <p:cond delay="0"/>
                  </p:stCondLst>
                  <p:childTnLst>
                    <p:set>
                      <p:cBhvr>
                        <p:cTn dur="1" fill="hold">
                          <p:stCondLst>
                            <p:cond delay="0"/>
                          </p:stCondLst>
                        </p:cTn>
                        <p:tgtEl>
                          <p:spTgt spid="61448"/>
                        </p:tgtEl>
                        <p:attrNameLst>
                          <p:attrName>style.visibility</p:attrName>
                        </p:attrNameLst>
                      </p:cBhvr>
                      <p:to>
                        <p:strVal val="visible"/>
                      </p:to>
                    </p:set>
                    <p:animEffect transition="in" filter="slide(fromBottom)">
                      <p:cBhvr>
                        <p:cTn dur="500">
                          <p:stCondLst>
                            <p:cond delay="0"/>
                          </p:stCondLst>
                        </p:cTn>
                        <p:tgtEl>
                          <p:spTgt spid="61448"/>
                        </p:tgtEl>
                      </p:cBhvr>
                    </p:animEffect>
                  </p:childTnLst>
                </p:cTn>
              </p:par>
            </p:tnLst>
          </p:tmpl>
        </p:tmplLst>
      </p:bldP>
    </p:bldLst>
  </p:timing>
  <p:hf sldNum="0"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NI-Times" pitchFamily="2" charset="0"/>
        </a:defRPr>
      </a:lvl2pPr>
      <a:lvl3pPr algn="l" rtl="0" eaLnBrk="0" fontAlgn="base" hangingPunct="0">
        <a:spcBef>
          <a:spcPct val="0"/>
        </a:spcBef>
        <a:spcAft>
          <a:spcPct val="0"/>
        </a:spcAft>
        <a:defRPr sz="3800">
          <a:solidFill>
            <a:schemeClr val="tx2"/>
          </a:solidFill>
          <a:latin typeface="VNI-Times" pitchFamily="2" charset="0"/>
        </a:defRPr>
      </a:lvl3pPr>
      <a:lvl4pPr algn="l" rtl="0" eaLnBrk="0" fontAlgn="base" hangingPunct="0">
        <a:spcBef>
          <a:spcPct val="0"/>
        </a:spcBef>
        <a:spcAft>
          <a:spcPct val="0"/>
        </a:spcAft>
        <a:defRPr sz="3800">
          <a:solidFill>
            <a:schemeClr val="tx2"/>
          </a:solidFill>
          <a:latin typeface="VNI-Times" pitchFamily="2" charset="0"/>
        </a:defRPr>
      </a:lvl4pPr>
      <a:lvl5pPr algn="l" rtl="0" eaLnBrk="0" fontAlgn="base" hangingPunct="0">
        <a:spcBef>
          <a:spcPct val="0"/>
        </a:spcBef>
        <a:spcAft>
          <a:spcPct val="0"/>
        </a:spcAft>
        <a:defRPr sz="3800">
          <a:solidFill>
            <a:schemeClr val="tx2"/>
          </a:solidFill>
          <a:latin typeface="VNI-Times" pitchFamily="2" charset="0"/>
        </a:defRPr>
      </a:lvl5pPr>
      <a:lvl6pPr marL="457200" algn="l" rtl="0" fontAlgn="base">
        <a:spcBef>
          <a:spcPct val="0"/>
        </a:spcBef>
        <a:spcAft>
          <a:spcPct val="0"/>
        </a:spcAft>
        <a:defRPr sz="3800">
          <a:solidFill>
            <a:schemeClr val="tx2"/>
          </a:solidFill>
          <a:latin typeface="VNI-Times" pitchFamily="2" charset="0"/>
        </a:defRPr>
      </a:lvl6pPr>
      <a:lvl7pPr marL="914400" algn="l" rtl="0" fontAlgn="base">
        <a:spcBef>
          <a:spcPct val="0"/>
        </a:spcBef>
        <a:spcAft>
          <a:spcPct val="0"/>
        </a:spcAft>
        <a:defRPr sz="3800">
          <a:solidFill>
            <a:schemeClr val="tx2"/>
          </a:solidFill>
          <a:latin typeface="VNI-Times" pitchFamily="2" charset="0"/>
        </a:defRPr>
      </a:lvl7pPr>
      <a:lvl8pPr marL="1371600" algn="l" rtl="0" fontAlgn="base">
        <a:spcBef>
          <a:spcPct val="0"/>
        </a:spcBef>
        <a:spcAft>
          <a:spcPct val="0"/>
        </a:spcAft>
        <a:defRPr sz="3800">
          <a:solidFill>
            <a:schemeClr val="tx2"/>
          </a:solidFill>
          <a:latin typeface="VNI-Times" pitchFamily="2" charset="0"/>
        </a:defRPr>
      </a:lvl8pPr>
      <a:lvl9pPr marL="1828800" algn="l" rtl="0" fontAlgn="base">
        <a:spcBef>
          <a:spcPct val="0"/>
        </a:spcBef>
        <a:spcAft>
          <a:spcPct val="0"/>
        </a:spcAft>
        <a:defRPr sz="3800">
          <a:solidFill>
            <a:schemeClr val="tx2"/>
          </a:solidFill>
          <a:latin typeface="VNI-Times" pitchFamily="2" charset="0"/>
        </a:defRPr>
      </a:lvl9pPr>
    </p:titleStyle>
    <p:bodyStyle>
      <a:lvl1pPr marL="342900" indent="-342900" algn="l" rtl="0" eaLnBrk="0" fontAlgn="base" hangingPunct="0">
        <a:spcBef>
          <a:spcPct val="20000"/>
        </a:spcBef>
        <a:spcAft>
          <a:spcPct val="0"/>
        </a:spcAft>
        <a:buClr>
          <a:schemeClr val="accent1"/>
        </a:buClr>
        <a:buFont typeface="Wingdings" panose="05000000000000000000"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anose="05000000000000000000"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chemeClr val="accent1"/>
        </a:buClr>
        <a:buFont typeface="Wingdings" panose="05000000000000000000"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anose="05000000000000000000"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2050"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2051"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82276"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a:latin typeface="Arial Unicode MS"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182277"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Arial Unicode MS" pitchFamily="34" charset="-128"/>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182278"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Unicode MS" pitchFamily="34" charset="-128"/>
              </a:defRPr>
            </a:lvl1pPr>
          </a:lstStyle>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spd="med">
    <p:cut/>
  </p:transition>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VNI-Times" pitchFamily="2" charset="0"/>
        </a:defRPr>
      </a:lvl2pPr>
      <a:lvl3pPr algn="ctr" rtl="0" eaLnBrk="0" fontAlgn="base" hangingPunct="0">
        <a:spcBef>
          <a:spcPct val="0"/>
        </a:spcBef>
        <a:spcAft>
          <a:spcPct val="0"/>
        </a:spcAft>
        <a:defRPr sz="4400">
          <a:solidFill>
            <a:schemeClr val="tx2"/>
          </a:solidFill>
          <a:latin typeface="VNI-Times" pitchFamily="2" charset="0"/>
        </a:defRPr>
      </a:lvl3pPr>
      <a:lvl4pPr algn="ctr" rtl="0" eaLnBrk="0" fontAlgn="base" hangingPunct="0">
        <a:spcBef>
          <a:spcPct val="0"/>
        </a:spcBef>
        <a:spcAft>
          <a:spcPct val="0"/>
        </a:spcAft>
        <a:defRPr sz="4400">
          <a:solidFill>
            <a:schemeClr val="tx2"/>
          </a:solidFill>
          <a:latin typeface="VNI-Times" pitchFamily="2" charset="0"/>
        </a:defRPr>
      </a:lvl4pPr>
      <a:lvl5pPr algn="ctr" rtl="0" eaLnBrk="0" fontAlgn="base" hangingPunct="0">
        <a:spcBef>
          <a:spcPct val="0"/>
        </a:spcBef>
        <a:spcAft>
          <a:spcPct val="0"/>
        </a:spcAft>
        <a:defRPr sz="4400">
          <a:solidFill>
            <a:schemeClr val="tx2"/>
          </a:solidFill>
          <a:latin typeface="VNI-Times" pitchFamily="2" charset="0"/>
        </a:defRPr>
      </a:lvl5pPr>
      <a:lvl6pPr marL="457200" algn="ctr" rtl="0" fontAlgn="base">
        <a:spcBef>
          <a:spcPct val="0"/>
        </a:spcBef>
        <a:spcAft>
          <a:spcPct val="0"/>
        </a:spcAft>
        <a:defRPr sz="4400">
          <a:solidFill>
            <a:schemeClr val="tx2"/>
          </a:solidFill>
          <a:latin typeface="VNI-Times" pitchFamily="2" charset="0"/>
        </a:defRPr>
      </a:lvl6pPr>
      <a:lvl7pPr marL="914400" algn="ctr" rtl="0" fontAlgn="base">
        <a:spcBef>
          <a:spcPct val="0"/>
        </a:spcBef>
        <a:spcAft>
          <a:spcPct val="0"/>
        </a:spcAft>
        <a:defRPr sz="4400">
          <a:solidFill>
            <a:schemeClr val="tx2"/>
          </a:solidFill>
          <a:latin typeface="VNI-Times" pitchFamily="2" charset="0"/>
        </a:defRPr>
      </a:lvl7pPr>
      <a:lvl8pPr marL="1371600" algn="ctr" rtl="0" fontAlgn="base">
        <a:spcBef>
          <a:spcPct val="0"/>
        </a:spcBef>
        <a:spcAft>
          <a:spcPct val="0"/>
        </a:spcAft>
        <a:defRPr sz="4400">
          <a:solidFill>
            <a:schemeClr val="tx2"/>
          </a:solidFill>
          <a:latin typeface="VNI-Times" pitchFamily="2" charset="0"/>
        </a:defRPr>
      </a:lvl8pPr>
      <a:lvl9pPr marL="1828800" algn="ctr" rtl="0" fontAlgn="base">
        <a:spcBef>
          <a:spcPct val="0"/>
        </a:spcBef>
        <a:spcAft>
          <a:spcPct val="0"/>
        </a:spcAft>
        <a:defRPr sz="4400">
          <a:solidFill>
            <a:schemeClr val="tx2"/>
          </a:solidFill>
          <a:latin typeface="VNI-Times"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
        <p:nvSpPr>
          <p:cNvPr id="3074" name="Rectangle 2"/>
          <p:cNvSpPr>
            <a:spLocks noGrp="1"/>
          </p:cNvSpPr>
          <p:nvPr>
            <p:ph type="title"/>
          </p:nvPr>
        </p:nvSpPr>
        <p:spPr>
          <a:xfrm>
            <a:off x="457200" y="274638"/>
            <a:ext cx="8229600" cy="1143000"/>
          </a:xfrm>
          <a:prstGeom prst="rect">
            <a:avLst/>
          </a:prstGeom>
          <a:noFill/>
          <a:ln w="9525">
            <a:noFill/>
          </a:ln>
        </p:spPr>
        <p:txBody>
          <a:bodyPr anchor="ctr" anchorCtr="0"/>
          <a:p>
            <a:pPr lvl="0"/>
            <a:r>
              <a:rPr dirty="0"/>
              <a:t>Click to edit Master title style</a:t>
            </a:r>
            <a:endParaRPr dirty="0"/>
          </a:p>
        </p:txBody>
      </p:sp>
      <p:sp>
        <p:nvSpPr>
          <p:cNvPr id="3075" name="Rectangle 3"/>
          <p:cNvSpPr>
            <a:spLocks noGrp="1"/>
          </p:cNvSpPr>
          <p:nvPr>
            <p:ph type="body" idx="1"/>
          </p:nvPr>
        </p:nvSpPr>
        <p:spPr>
          <a:xfrm>
            <a:off x="457200" y="1600200"/>
            <a:ext cx="8229600" cy="4525963"/>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8330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400">
                <a:latin typeface="Arial Unicode MS"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18330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400">
                <a:latin typeface="Arial Unicode MS" pitchFamily="34" charset="-128"/>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400" b="0" i="0" u="none" strike="noStrike" kern="1200" cap="none" spc="0" normalizeH="0" baseline="0" noProof="0">
              <a:ln>
                <a:noFill/>
              </a:ln>
              <a:solidFill>
                <a:schemeClr val="tx1"/>
              </a:solidFill>
              <a:effectLst/>
              <a:uLnTx/>
              <a:uFillTx/>
              <a:latin typeface="Arial Unicode MS" pitchFamily="34" charset="-128"/>
              <a:ea typeface="+mn-ea"/>
              <a:cs typeface="+mn-cs"/>
            </a:endParaRPr>
          </a:p>
        </p:txBody>
      </p:sp>
      <p:sp>
        <p:nvSpPr>
          <p:cNvPr id="183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Unicode MS" pitchFamily="34" charset="-128"/>
              </a:defRPr>
            </a:lvl1pPr>
          </a:lstStyle>
          <a:p>
            <a:pPr lvl="0" eaLnBrk="1" hangingPunct="1">
              <a:buNone/>
            </a:pPr>
            <a:fld id="{9A0DB2DC-4C9A-4742-B13C-FB6460FD3503}" type="slidenum">
              <a:rPr lang="en-US" dirty="0"/>
            </a:fld>
            <a:endParaRPr lang="en-US"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ransition spd="med">
    <p:cut/>
  </p:transition>
  <p:timing>
    <p:tnLst>
      <p:par>
        <p:cTn id="1" dur="indefinite" restart="never" nodeType="tmRoot"/>
      </p:par>
    </p:tnLst>
  </p:timing>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VNI-Times" pitchFamily="2" charset="0"/>
        </a:defRPr>
      </a:lvl2pPr>
      <a:lvl3pPr algn="ctr" rtl="0" eaLnBrk="0" fontAlgn="base" hangingPunct="0">
        <a:spcBef>
          <a:spcPct val="0"/>
        </a:spcBef>
        <a:spcAft>
          <a:spcPct val="0"/>
        </a:spcAft>
        <a:defRPr sz="4400">
          <a:solidFill>
            <a:schemeClr val="tx2"/>
          </a:solidFill>
          <a:latin typeface="VNI-Times" pitchFamily="2" charset="0"/>
        </a:defRPr>
      </a:lvl3pPr>
      <a:lvl4pPr algn="ctr" rtl="0" eaLnBrk="0" fontAlgn="base" hangingPunct="0">
        <a:spcBef>
          <a:spcPct val="0"/>
        </a:spcBef>
        <a:spcAft>
          <a:spcPct val="0"/>
        </a:spcAft>
        <a:defRPr sz="4400">
          <a:solidFill>
            <a:schemeClr val="tx2"/>
          </a:solidFill>
          <a:latin typeface="VNI-Times" pitchFamily="2" charset="0"/>
        </a:defRPr>
      </a:lvl4pPr>
      <a:lvl5pPr algn="ctr" rtl="0" eaLnBrk="0" fontAlgn="base" hangingPunct="0">
        <a:spcBef>
          <a:spcPct val="0"/>
        </a:spcBef>
        <a:spcAft>
          <a:spcPct val="0"/>
        </a:spcAft>
        <a:defRPr sz="4400">
          <a:solidFill>
            <a:schemeClr val="tx2"/>
          </a:solidFill>
          <a:latin typeface="VNI-Times" pitchFamily="2" charset="0"/>
        </a:defRPr>
      </a:lvl5pPr>
      <a:lvl6pPr marL="457200" algn="ctr" rtl="0" fontAlgn="base">
        <a:spcBef>
          <a:spcPct val="0"/>
        </a:spcBef>
        <a:spcAft>
          <a:spcPct val="0"/>
        </a:spcAft>
        <a:defRPr sz="4400">
          <a:solidFill>
            <a:schemeClr val="tx2"/>
          </a:solidFill>
          <a:latin typeface="VNI-Times" pitchFamily="2" charset="0"/>
        </a:defRPr>
      </a:lvl6pPr>
      <a:lvl7pPr marL="914400" algn="ctr" rtl="0" fontAlgn="base">
        <a:spcBef>
          <a:spcPct val="0"/>
        </a:spcBef>
        <a:spcAft>
          <a:spcPct val="0"/>
        </a:spcAft>
        <a:defRPr sz="4400">
          <a:solidFill>
            <a:schemeClr val="tx2"/>
          </a:solidFill>
          <a:latin typeface="VNI-Times" pitchFamily="2" charset="0"/>
        </a:defRPr>
      </a:lvl7pPr>
      <a:lvl8pPr marL="1371600" algn="ctr" rtl="0" fontAlgn="base">
        <a:spcBef>
          <a:spcPct val="0"/>
        </a:spcBef>
        <a:spcAft>
          <a:spcPct val="0"/>
        </a:spcAft>
        <a:defRPr sz="4400">
          <a:solidFill>
            <a:schemeClr val="tx2"/>
          </a:solidFill>
          <a:latin typeface="VNI-Times" pitchFamily="2" charset="0"/>
        </a:defRPr>
      </a:lvl8pPr>
      <a:lvl9pPr marL="1828800" algn="ctr" rtl="0" fontAlgn="base">
        <a:spcBef>
          <a:spcPct val="0"/>
        </a:spcBef>
        <a:spcAft>
          <a:spcPct val="0"/>
        </a:spcAft>
        <a:defRPr sz="4400">
          <a:solidFill>
            <a:schemeClr val="tx2"/>
          </a:solidFill>
          <a:latin typeface="VNI-Times" pitchFamily="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Rectangle 2"/>
          <p:cNvSpPr>
            <a:spLocks noGrp="1"/>
          </p:cNvSpPr>
          <p:nvPr>
            <p:ph type="title"/>
          </p:nvPr>
        </p:nvSpPr>
        <p:spPr>
          <a:xfrm>
            <a:off x="457200" y="277813"/>
            <a:ext cx="8229600" cy="1139825"/>
          </a:xfrm>
          <a:prstGeom prst="rect">
            <a:avLst/>
          </a:prstGeom>
          <a:noFill/>
          <a:ln w="9525">
            <a:noFill/>
          </a:ln>
        </p:spPr>
        <p:txBody>
          <a:bodyPr/>
          <a:p>
            <a:pPr lvl="0"/>
            <a:r>
              <a:rPr lang="en-US" altLang="en-US" dirty="0"/>
              <a:t>Click to edit Master title style</a:t>
            </a:r>
            <a:endParaRPr lang="en-US" altLang="en-US" dirty="0"/>
          </a:p>
        </p:txBody>
      </p:sp>
      <p:sp>
        <p:nvSpPr>
          <p:cNvPr id="230403" name="Rectangle 3"/>
          <p:cNvSpPr>
            <a:spLocks noGrp="1"/>
          </p:cNvSpPr>
          <p:nvPr>
            <p:ph type="body" idx="1"/>
          </p:nvPr>
        </p:nvSpPr>
        <p:spPr>
          <a:xfrm>
            <a:off x="457200" y="1600200"/>
            <a:ext cx="8229600" cy="4530725"/>
          </a:xfrm>
          <a:prstGeom prst="rect">
            <a:avLst/>
          </a:prstGeom>
          <a:noFill/>
          <a:ln w="9525">
            <a:noFill/>
          </a:ln>
        </p:spPr>
        <p:txBody>
          <a:bodyPr/>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US" altLang="en-US" dirty="0"/>
          </a:p>
        </p:txBody>
      </p:sp>
      <p:sp>
        <p:nvSpPr>
          <p:cNvPr id="230404" name="Rectangle 4"/>
          <p:cNvSpPr>
            <a:spLocks noGrp="1" noChangeArrowheads="1"/>
          </p:cNvSpPr>
          <p:nvPr>
            <p:ph type="dt" sz="half" idx="2"/>
          </p:nvPr>
        </p:nvSpPr>
        <p:spPr bwMode="auto">
          <a:xfrm>
            <a:off x="457200" y="6243638"/>
            <a:ext cx="21336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230405"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2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230406" name="Rectangle 6"/>
          <p:cNvSpPr>
            <a:spLocks noGrp="1" noChangeArrowheads="1"/>
          </p:cNvSpPr>
          <p:nvPr>
            <p:ph type="sldNum" sz="quarter" idx="4"/>
          </p:nvPr>
        </p:nvSpPr>
        <p:spPr bwMode="auto">
          <a:xfrm>
            <a:off x="6553200" y="6243638"/>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VNI-Times" pitchFamily="2" charset="0"/>
              </a:defRPr>
            </a:lvl1pPr>
          </a:lstStyle>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
        <p:nvSpPr>
          <p:cNvPr id="4103" name="Freeform 7"/>
          <p:cNvSpPr/>
          <p:nvPr/>
        </p:nvSpPr>
        <p:spPr>
          <a:xfrm>
            <a:off x="381000" y="228600"/>
            <a:ext cx="8229600" cy="609600"/>
          </a:xfrm>
          <a:custGeom>
            <a:avLst/>
            <a:gdLst/>
            <a:ahLst/>
            <a:cxnLst>
              <a:cxn ang="0">
                <a:pos x="0" y="2147483647"/>
              </a:cxn>
              <a:cxn ang="0">
                <a:pos x="0" y="0"/>
              </a:cxn>
              <a:cxn ang="0">
                <a:pos x="2147483647" y="0"/>
              </a:cxn>
            </a:cxnLst>
            <a:pathLst>
              <a:path w="1000" h="1000">
                <a:moveTo>
                  <a:pt x="0" y="1000"/>
                </a:moveTo>
                <a:lnTo>
                  <a:pt x="0" y="0"/>
                </a:lnTo>
                <a:lnTo>
                  <a:pt x="1000" y="0"/>
                </a:lnTo>
              </a:path>
            </a:pathLst>
          </a:custGeom>
          <a:noFill/>
          <a:ln w="19050" cap="flat" cmpd="sng">
            <a:solidFill>
              <a:schemeClr val="accent1">
                <a:alpha val="100000"/>
              </a:schemeClr>
            </a:solidFill>
            <a:prstDash val="solid"/>
            <a:miter lim="800000"/>
            <a:headEnd type="none" w="med" len="med"/>
            <a:tailEnd type="none" w="med" len="med"/>
          </a:ln>
        </p:spPr>
        <p:txBody>
          <a:bodyPr/>
          <a:p>
            <a:endParaRPr lang="en-US"/>
          </a:p>
        </p:txBody>
      </p:sp>
      <p:sp>
        <p:nvSpPr>
          <p:cNvPr id="4104" name="Line 8"/>
          <p:cNvSpPr/>
          <p:nvPr/>
        </p:nvSpPr>
        <p:spPr>
          <a:xfrm>
            <a:off x="457200" y="6172200"/>
            <a:ext cx="8229600" cy="0"/>
          </a:xfrm>
          <a:prstGeom prst="line">
            <a:avLst/>
          </a:prstGeom>
          <a:ln w="19050" cap="flat" cmpd="sng">
            <a:solidFill>
              <a:schemeClr val="accent1"/>
            </a:solidFill>
            <a:prstDash val="soli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Effect transition="in" filter="slide(fromBottom)">
                                      <p:cBhvr>
                                        <p:cTn id="7" dur="500">
                                          <p:stCondLst>
                                            <p:cond delay="0"/>
                                          </p:stCondLst>
                                        </p:cTn>
                                        <p:tgtEl>
                                          <p:spTgt spid="23040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30403">
                                            <p:txEl>
                                              <p:pRg st="1" end="1"/>
                                            </p:txEl>
                                          </p:spTgt>
                                        </p:tgtEl>
                                        <p:attrNameLst>
                                          <p:attrName>style.visibility</p:attrName>
                                        </p:attrNameLst>
                                      </p:cBhvr>
                                      <p:to>
                                        <p:strVal val="visible"/>
                                      </p:to>
                                    </p:set>
                                    <p:animEffect transition="in" filter="slide(fromBottom)">
                                      <p:cBhvr>
                                        <p:cTn id="10" dur="500">
                                          <p:stCondLst>
                                            <p:cond delay="0"/>
                                          </p:stCondLst>
                                        </p:cTn>
                                        <p:tgtEl>
                                          <p:spTgt spid="23040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230403">
                                            <p:txEl>
                                              <p:pRg st="2" end="2"/>
                                            </p:txEl>
                                          </p:spTgt>
                                        </p:tgtEl>
                                        <p:attrNameLst>
                                          <p:attrName>style.visibility</p:attrName>
                                        </p:attrNameLst>
                                      </p:cBhvr>
                                      <p:to>
                                        <p:strVal val="visible"/>
                                      </p:to>
                                    </p:set>
                                    <p:animEffect transition="in" filter="slide(fromBottom)">
                                      <p:cBhvr>
                                        <p:cTn id="13" dur="500">
                                          <p:stCondLst>
                                            <p:cond delay="0"/>
                                          </p:stCondLst>
                                        </p:cTn>
                                        <p:tgtEl>
                                          <p:spTgt spid="23040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230403">
                                            <p:txEl>
                                              <p:pRg st="3" end="3"/>
                                            </p:txEl>
                                          </p:spTgt>
                                        </p:tgtEl>
                                        <p:attrNameLst>
                                          <p:attrName>style.visibility</p:attrName>
                                        </p:attrNameLst>
                                      </p:cBhvr>
                                      <p:to>
                                        <p:strVal val="visible"/>
                                      </p:to>
                                    </p:set>
                                    <p:animEffect transition="in" filter="slide(fromBottom)">
                                      <p:cBhvr>
                                        <p:cTn id="16" dur="500">
                                          <p:stCondLst>
                                            <p:cond delay="0"/>
                                          </p:stCondLst>
                                        </p:cTn>
                                        <p:tgtEl>
                                          <p:spTgt spid="230403">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230403">
                                            <p:txEl>
                                              <p:pRg st="4" end="4"/>
                                            </p:txEl>
                                          </p:spTgt>
                                        </p:tgtEl>
                                        <p:attrNameLst>
                                          <p:attrName>style.visibility</p:attrName>
                                        </p:attrNameLst>
                                      </p:cBhvr>
                                      <p:to>
                                        <p:strVal val="visible"/>
                                      </p:to>
                                    </p:set>
                                    <p:animEffect transition="in" filter="slide(fromBottom)">
                                      <p:cBhvr>
                                        <p:cTn id="19" dur="500">
                                          <p:stCondLst>
                                            <p:cond delay="0"/>
                                          </p:stCondLst>
                                        </p:cTn>
                                        <p:tgtEl>
                                          <p:spTgt spid="2304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p:tmplLst>
          <p:tmpl lvl="1">
            <p:tnLst>
              <p:par>
                <p:cTn presetID="12" presetClass="entr" presetSubtype="4" fill="hold" nodeType="click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2">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3">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4">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5">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Lst>
      </p:bldP>
    </p:bldLst>
  </p:timing>
  <p:hf sldNum="0"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VNI-Times" pitchFamily="2" charset="0"/>
        </a:defRPr>
      </a:lvl2pPr>
      <a:lvl3pPr algn="l" rtl="0" eaLnBrk="0" fontAlgn="base" hangingPunct="0">
        <a:spcBef>
          <a:spcPct val="0"/>
        </a:spcBef>
        <a:spcAft>
          <a:spcPct val="0"/>
        </a:spcAft>
        <a:defRPr sz="4200">
          <a:solidFill>
            <a:schemeClr val="tx2"/>
          </a:solidFill>
          <a:latin typeface="VNI-Times" pitchFamily="2" charset="0"/>
        </a:defRPr>
      </a:lvl3pPr>
      <a:lvl4pPr algn="l" rtl="0" eaLnBrk="0" fontAlgn="base" hangingPunct="0">
        <a:spcBef>
          <a:spcPct val="0"/>
        </a:spcBef>
        <a:spcAft>
          <a:spcPct val="0"/>
        </a:spcAft>
        <a:defRPr sz="4200">
          <a:solidFill>
            <a:schemeClr val="tx2"/>
          </a:solidFill>
          <a:latin typeface="VNI-Times" pitchFamily="2" charset="0"/>
        </a:defRPr>
      </a:lvl4pPr>
      <a:lvl5pPr algn="l" rtl="0" eaLnBrk="0" fontAlgn="base" hangingPunct="0">
        <a:spcBef>
          <a:spcPct val="0"/>
        </a:spcBef>
        <a:spcAft>
          <a:spcPct val="0"/>
        </a:spcAft>
        <a:defRPr sz="4200">
          <a:solidFill>
            <a:schemeClr val="tx2"/>
          </a:solidFill>
          <a:latin typeface="VNI-Times" pitchFamily="2" charset="0"/>
        </a:defRPr>
      </a:lvl5pPr>
      <a:lvl6pPr marL="457200" algn="l" rtl="0" fontAlgn="base">
        <a:spcBef>
          <a:spcPct val="0"/>
        </a:spcBef>
        <a:spcAft>
          <a:spcPct val="0"/>
        </a:spcAft>
        <a:defRPr sz="4200">
          <a:solidFill>
            <a:schemeClr val="tx2"/>
          </a:solidFill>
          <a:latin typeface="VNI-Times" pitchFamily="2" charset="0"/>
        </a:defRPr>
      </a:lvl6pPr>
      <a:lvl7pPr marL="914400" algn="l" rtl="0" fontAlgn="base">
        <a:spcBef>
          <a:spcPct val="0"/>
        </a:spcBef>
        <a:spcAft>
          <a:spcPct val="0"/>
        </a:spcAft>
        <a:defRPr sz="4200">
          <a:solidFill>
            <a:schemeClr val="tx2"/>
          </a:solidFill>
          <a:latin typeface="VNI-Times" pitchFamily="2" charset="0"/>
        </a:defRPr>
      </a:lvl7pPr>
      <a:lvl8pPr marL="1371600" algn="l" rtl="0" fontAlgn="base">
        <a:spcBef>
          <a:spcPct val="0"/>
        </a:spcBef>
        <a:spcAft>
          <a:spcPct val="0"/>
        </a:spcAft>
        <a:defRPr sz="4200">
          <a:solidFill>
            <a:schemeClr val="tx2"/>
          </a:solidFill>
          <a:latin typeface="VNI-Times" pitchFamily="2" charset="0"/>
        </a:defRPr>
      </a:lvl8pPr>
      <a:lvl9pPr marL="1828800" algn="l" rtl="0" fontAlgn="base">
        <a:spcBef>
          <a:spcPct val="0"/>
        </a:spcBef>
        <a:spcAft>
          <a:spcPct val="0"/>
        </a:spcAft>
        <a:defRPr sz="4200">
          <a:solidFill>
            <a:schemeClr val="tx2"/>
          </a:solidFill>
          <a:latin typeface="VNI-Times" pitchFamily="2"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4098" name="Rectangle 2"/>
          <p:cNvSpPr>
            <a:spLocks noGrp="1"/>
          </p:cNvSpPr>
          <p:nvPr>
            <p:ph type="title"/>
          </p:nvPr>
        </p:nvSpPr>
        <p:spPr>
          <a:xfrm>
            <a:off x="457200" y="277813"/>
            <a:ext cx="8229600" cy="1139825"/>
          </a:xfrm>
          <a:prstGeom prst="rect">
            <a:avLst/>
          </a:prstGeom>
          <a:noFill/>
          <a:ln w="9525">
            <a:noFill/>
          </a:ln>
        </p:spPr>
        <p:txBody>
          <a:bodyPr/>
          <a:p>
            <a:pPr lvl="0"/>
            <a:r>
              <a:rPr lang="en-US" altLang="en-US" dirty="0"/>
              <a:t>Click to edit Master title style</a:t>
            </a:r>
            <a:endParaRPr lang="en-US" altLang="en-US" dirty="0"/>
          </a:p>
        </p:txBody>
      </p:sp>
      <p:sp>
        <p:nvSpPr>
          <p:cNvPr id="230403" name="Rectangle 3"/>
          <p:cNvSpPr>
            <a:spLocks noGrp="1"/>
          </p:cNvSpPr>
          <p:nvPr>
            <p:ph type="body" idx="1"/>
          </p:nvPr>
        </p:nvSpPr>
        <p:spPr>
          <a:xfrm>
            <a:off x="457200" y="1600200"/>
            <a:ext cx="8229600" cy="4530725"/>
          </a:xfrm>
          <a:prstGeom prst="rect">
            <a:avLst/>
          </a:prstGeom>
          <a:noFill/>
          <a:ln w="9525">
            <a:noFill/>
          </a:ln>
        </p:spPr>
        <p:txBody>
          <a:bodyPr/>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US" altLang="en-US" dirty="0"/>
          </a:p>
        </p:txBody>
      </p:sp>
      <p:sp>
        <p:nvSpPr>
          <p:cNvPr id="230404" name="Rectangle 4"/>
          <p:cNvSpPr>
            <a:spLocks noGrp="1" noChangeArrowheads="1"/>
          </p:cNvSpPr>
          <p:nvPr>
            <p:ph type="dt" sz="half" idx="2"/>
          </p:nvPr>
        </p:nvSpPr>
        <p:spPr bwMode="auto">
          <a:xfrm>
            <a:off x="457200" y="6243638"/>
            <a:ext cx="21336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230405" name="Rectangle 5"/>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200">
                <a:latin typeface="+mn-lt"/>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230406" name="Rectangle 6"/>
          <p:cNvSpPr>
            <a:spLocks noGrp="1" noChangeArrowheads="1"/>
          </p:cNvSpPr>
          <p:nvPr>
            <p:ph type="sldNum" sz="quarter" idx="4"/>
          </p:nvPr>
        </p:nvSpPr>
        <p:spPr bwMode="auto">
          <a:xfrm>
            <a:off x="6553200" y="6243638"/>
            <a:ext cx="21336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VNI-Times" pitchFamily="2" charset="0"/>
              </a:defRPr>
            </a:lvl1pPr>
          </a:lstStyle>
          <a:p>
            <a:pPr lvl="0" eaLnBrk="1" hangingPunct="1">
              <a:buNone/>
            </a:pPr>
            <a:fld id="{9A0DB2DC-4C9A-4742-B13C-FB6460FD3503}" type="slidenum">
              <a:rPr lang="en-US" altLang="en-US" dirty="0"/>
            </a:fld>
            <a:endParaRPr lang="en-US" altLang="en-US" dirty="0">
              <a:latin typeface="Times New Roman" panose="02020603050405020304" pitchFamily="18" charset="0"/>
            </a:endParaRPr>
          </a:p>
        </p:txBody>
      </p:sp>
      <p:sp>
        <p:nvSpPr>
          <p:cNvPr id="4103" name="Freeform 7"/>
          <p:cNvSpPr/>
          <p:nvPr/>
        </p:nvSpPr>
        <p:spPr>
          <a:xfrm>
            <a:off x="381000" y="228600"/>
            <a:ext cx="8229600" cy="609600"/>
          </a:xfrm>
          <a:custGeom>
            <a:avLst/>
            <a:gdLst/>
            <a:ahLst/>
            <a:cxnLst>
              <a:cxn ang="0">
                <a:pos x="0" y="2147483647"/>
              </a:cxn>
              <a:cxn ang="0">
                <a:pos x="0" y="0"/>
              </a:cxn>
              <a:cxn ang="0">
                <a:pos x="2147483647" y="0"/>
              </a:cxn>
            </a:cxnLst>
            <a:pathLst>
              <a:path w="1000" h="1000">
                <a:moveTo>
                  <a:pt x="0" y="1000"/>
                </a:moveTo>
                <a:lnTo>
                  <a:pt x="0" y="0"/>
                </a:lnTo>
                <a:lnTo>
                  <a:pt x="1000" y="0"/>
                </a:lnTo>
              </a:path>
            </a:pathLst>
          </a:custGeom>
          <a:noFill/>
          <a:ln w="19050" cap="flat" cmpd="sng">
            <a:solidFill>
              <a:schemeClr val="accent1">
                <a:alpha val="100000"/>
              </a:schemeClr>
            </a:solidFill>
            <a:prstDash val="solid"/>
            <a:miter lim="800000"/>
            <a:headEnd type="none" w="med" len="med"/>
            <a:tailEnd type="none" w="med" len="med"/>
          </a:ln>
        </p:spPr>
        <p:txBody>
          <a:bodyPr/>
          <a:p>
            <a:endParaRPr lang="en-US"/>
          </a:p>
        </p:txBody>
      </p:sp>
      <p:sp>
        <p:nvSpPr>
          <p:cNvPr id="4104" name="Line 8"/>
          <p:cNvSpPr/>
          <p:nvPr/>
        </p:nvSpPr>
        <p:spPr>
          <a:xfrm>
            <a:off x="457200" y="6172200"/>
            <a:ext cx="8229600" cy="0"/>
          </a:xfrm>
          <a:prstGeom prst="line">
            <a:avLst/>
          </a:prstGeom>
          <a:ln w="19050" cap="flat" cmpd="sng">
            <a:solidFill>
              <a:schemeClr val="accent1"/>
            </a:solidFill>
            <a:prstDash val="soli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Lst>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30403">
                                            <p:txEl>
                                              <p:pRg st="0" end="0"/>
                                            </p:txEl>
                                          </p:spTgt>
                                        </p:tgtEl>
                                        <p:attrNameLst>
                                          <p:attrName>style.visibility</p:attrName>
                                        </p:attrNameLst>
                                      </p:cBhvr>
                                      <p:to>
                                        <p:strVal val="visible"/>
                                      </p:to>
                                    </p:set>
                                    <p:animEffect transition="in" filter="slide(fromBottom)">
                                      <p:cBhvr>
                                        <p:cTn id="7" dur="500">
                                          <p:stCondLst>
                                            <p:cond delay="0"/>
                                          </p:stCondLst>
                                        </p:cTn>
                                        <p:tgtEl>
                                          <p:spTgt spid="23040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230403">
                                            <p:txEl>
                                              <p:pRg st="1" end="1"/>
                                            </p:txEl>
                                          </p:spTgt>
                                        </p:tgtEl>
                                        <p:attrNameLst>
                                          <p:attrName>style.visibility</p:attrName>
                                        </p:attrNameLst>
                                      </p:cBhvr>
                                      <p:to>
                                        <p:strVal val="visible"/>
                                      </p:to>
                                    </p:set>
                                    <p:animEffect transition="in" filter="slide(fromBottom)">
                                      <p:cBhvr>
                                        <p:cTn id="10" dur="500">
                                          <p:stCondLst>
                                            <p:cond delay="0"/>
                                          </p:stCondLst>
                                        </p:cTn>
                                        <p:tgtEl>
                                          <p:spTgt spid="23040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230403">
                                            <p:txEl>
                                              <p:pRg st="2" end="2"/>
                                            </p:txEl>
                                          </p:spTgt>
                                        </p:tgtEl>
                                        <p:attrNameLst>
                                          <p:attrName>style.visibility</p:attrName>
                                        </p:attrNameLst>
                                      </p:cBhvr>
                                      <p:to>
                                        <p:strVal val="visible"/>
                                      </p:to>
                                    </p:set>
                                    <p:animEffect transition="in" filter="slide(fromBottom)">
                                      <p:cBhvr>
                                        <p:cTn id="13" dur="500">
                                          <p:stCondLst>
                                            <p:cond delay="0"/>
                                          </p:stCondLst>
                                        </p:cTn>
                                        <p:tgtEl>
                                          <p:spTgt spid="23040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230403">
                                            <p:txEl>
                                              <p:pRg st="3" end="3"/>
                                            </p:txEl>
                                          </p:spTgt>
                                        </p:tgtEl>
                                        <p:attrNameLst>
                                          <p:attrName>style.visibility</p:attrName>
                                        </p:attrNameLst>
                                      </p:cBhvr>
                                      <p:to>
                                        <p:strVal val="visible"/>
                                      </p:to>
                                    </p:set>
                                    <p:animEffect transition="in" filter="slide(fromBottom)">
                                      <p:cBhvr>
                                        <p:cTn id="16" dur="500">
                                          <p:stCondLst>
                                            <p:cond delay="0"/>
                                          </p:stCondLst>
                                        </p:cTn>
                                        <p:tgtEl>
                                          <p:spTgt spid="230403">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230403">
                                            <p:txEl>
                                              <p:pRg st="4" end="4"/>
                                            </p:txEl>
                                          </p:spTgt>
                                        </p:tgtEl>
                                        <p:attrNameLst>
                                          <p:attrName>style.visibility</p:attrName>
                                        </p:attrNameLst>
                                      </p:cBhvr>
                                      <p:to>
                                        <p:strVal val="visible"/>
                                      </p:to>
                                    </p:set>
                                    <p:animEffect transition="in" filter="slide(fromBottom)">
                                      <p:cBhvr>
                                        <p:cTn id="19" dur="500">
                                          <p:stCondLst>
                                            <p:cond delay="0"/>
                                          </p:stCondLst>
                                        </p:cTn>
                                        <p:tgtEl>
                                          <p:spTgt spid="2304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p:tmplLst>
          <p:tmpl lvl="1">
            <p:tnLst>
              <p:par>
                <p:cTn presetID="12" presetClass="entr" presetSubtype="4" fill="hold" nodeType="click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2">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3">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4">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 lvl="5">
            <p:tnLst>
              <p:par>
                <p:cTn presetID="12" presetClass="entr" presetSubtype="4" fill="hold" nodeType="withEffect">
                  <p:stCondLst>
                    <p:cond delay="0"/>
                  </p:stCondLst>
                  <p:childTnLst>
                    <p:set>
                      <p:cBhvr>
                        <p:cTn dur="1" fill="hold">
                          <p:stCondLst>
                            <p:cond delay="0"/>
                          </p:stCondLst>
                        </p:cTn>
                        <p:tgtEl>
                          <p:spTgt spid="230403"/>
                        </p:tgtEl>
                        <p:attrNameLst>
                          <p:attrName>style.visibility</p:attrName>
                        </p:attrNameLst>
                      </p:cBhvr>
                      <p:to>
                        <p:strVal val="visible"/>
                      </p:to>
                    </p:set>
                    <p:animEffect transition="in" filter="slide(fromBottom)">
                      <p:cBhvr>
                        <p:cTn dur="500">
                          <p:stCondLst>
                            <p:cond delay="0"/>
                          </p:stCondLst>
                        </p:cTn>
                        <p:tgtEl>
                          <p:spTgt spid="230403"/>
                        </p:tgtEl>
                      </p:cBhvr>
                    </p:animEffect>
                  </p:childTnLst>
                </p:cTn>
              </p:par>
            </p:tnLst>
          </p:tmpl>
        </p:tmplLst>
      </p:bldP>
    </p:bldLst>
  </p:timing>
  <p:hf sldNum="0"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VNI-Times" pitchFamily="2" charset="0"/>
        </a:defRPr>
      </a:lvl2pPr>
      <a:lvl3pPr algn="l" rtl="0" eaLnBrk="0" fontAlgn="base" hangingPunct="0">
        <a:spcBef>
          <a:spcPct val="0"/>
        </a:spcBef>
        <a:spcAft>
          <a:spcPct val="0"/>
        </a:spcAft>
        <a:defRPr sz="4200">
          <a:solidFill>
            <a:schemeClr val="tx2"/>
          </a:solidFill>
          <a:latin typeface="VNI-Times" pitchFamily="2" charset="0"/>
        </a:defRPr>
      </a:lvl3pPr>
      <a:lvl4pPr algn="l" rtl="0" eaLnBrk="0" fontAlgn="base" hangingPunct="0">
        <a:spcBef>
          <a:spcPct val="0"/>
        </a:spcBef>
        <a:spcAft>
          <a:spcPct val="0"/>
        </a:spcAft>
        <a:defRPr sz="4200">
          <a:solidFill>
            <a:schemeClr val="tx2"/>
          </a:solidFill>
          <a:latin typeface="VNI-Times" pitchFamily="2" charset="0"/>
        </a:defRPr>
      </a:lvl4pPr>
      <a:lvl5pPr algn="l" rtl="0" eaLnBrk="0" fontAlgn="base" hangingPunct="0">
        <a:spcBef>
          <a:spcPct val="0"/>
        </a:spcBef>
        <a:spcAft>
          <a:spcPct val="0"/>
        </a:spcAft>
        <a:defRPr sz="4200">
          <a:solidFill>
            <a:schemeClr val="tx2"/>
          </a:solidFill>
          <a:latin typeface="VNI-Times" pitchFamily="2" charset="0"/>
        </a:defRPr>
      </a:lvl5pPr>
      <a:lvl6pPr marL="457200" algn="l" rtl="0" fontAlgn="base">
        <a:spcBef>
          <a:spcPct val="0"/>
        </a:spcBef>
        <a:spcAft>
          <a:spcPct val="0"/>
        </a:spcAft>
        <a:defRPr sz="4200">
          <a:solidFill>
            <a:schemeClr val="tx2"/>
          </a:solidFill>
          <a:latin typeface="VNI-Times" pitchFamily="2" charset="0"/>
        </a:defRPr>
      </a:lvl6pPr>
      <a:lvl7pPr marL="914400" algn="l" rtl="0" fontAlgn="base">
        <a:spcBef>
          <a:spcPct val="0"/>
        </a:spcBef>
        <a:spcAft>
          <a:spcPct val="0"/>
        </a:spcAft>
        <a:defRPr sz="4200">
          <a:solidFill>
            <a:schemeClr val="tx2"/>
          </a:solidFill>
          <a:latin typeface="VNI-Times" pitchFamily="2" charset="0"/>
        </a:defRPr>
      </a:lvl7pPr>
      <a:lvl8pPr marL="1371600" algn="l" rtl="0" fontAlgn="base">
        <a:spcBef>
          <a:spcPct val="0"/>
        </a:spcBef>
        <a:spcAft>
          <a:spcPct val="0"/>
        </a:spcAft>
        <a:defRPr sz="4200">
          <a:solidFill>
            <a:schemeClr val="tx2"/>
          </a:solidFill>
          <a:latin typeface="VNI-Times" pitchFamily="2" charset="0"/>
        </a:defRPr>
      </a:lvl8pPr>
      <a:lvl9pPr marL="1828800" algn="l" rtl="0" fontAlgn="base">
        <a:spcBef>
          <a:spcPct val="0"/>
        </a:spcBef>
        <a:spcAft>
          <a:spcPct val="0"/>
        </a:spcAft>
        <a:defRPr sz="4200">
          <a:solidFill>
            <a:schemeClr val="tx2"/>
          </a:solidFill>
          <a:latin typeface="VNI-Times" pitchFamily="2" charset="0"/>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audio" Target="../media/audio1.wav"/></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audio" Target="../media/audio3.wav"/><Relationship Id="rId1" Type="http://schemas.openxmlformats.org/officeDocument/2006/relationships/audio" Target="../media/audio2.wav"/></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36.xml"/><Relationship Id="rId1" Type="http://schemas.openxmlformats.org/officeDocument/2006/relationships/audio" Target="../media/audio4.wav"/></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8.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6.xml"/><Relationship Id="rId2" Type="http://schemas.openxmlformats.org/officeDocument/2006/relationships/image" Target="../media/image3.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image" Target="../media/image5.jpeg"/><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6.xml"/><Relationship Id="rId1"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6.xml"/><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bwMode="auto">
          <a:xfrm>
            <a:off x="609600" y="457201"/>
            <a:ext cx="7848600" cy="1143000"/>
          </a:xfrm>
          <a:effectLst/>
          <a:scene3d>
            <a:camera prst="orthographicFront"/>
            <a:lightRig rig="balanced" dir="t"/>
          </a:scene3d>
          <a:sp3d prstMaterial="plastic"/>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4400" b="1" i="0" u="none" strike="noStrike" kern="0" cap="none" spc="0" normalizeH="0" baseline="0" noProof="0" dirty="0" err="1" smtClean="0">
                <a:ln>
                  <a:solidFill>
                    <a:schemeClr val="tx1"/>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j-ea"/>
                <a:cs typeface="Times New Roman" panose="02020603050405020304" pitchFamily="18" charset="0"/>
              </a:rPr>
              <a:t>Kiểm</a:t>
            </a:r>
            <a:r>
              <a:rPr kumimoji="0" lang="en-US" sz="4400" b="1" i="0" u="none" strike="noStrike" kern="0" cap="none" spc="0" normalizeH="0" baseline="0" noProof="0" dirty="0" smtClean="0">
                <a:ln>
                  <a:solidFill>
                    <a:schemeClr val="tx1"/>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j-ea"/>
                <a:cs typeface="Times New Roman" panose="02020603050405020304" pitchFamily="18" charset="0"/>
              </a:rPr>
              <a:t> </a:t>
            </a:r>
            <a:r>
              <a:rPr kumimoji="0" lang="en-US" sz="4400" b="1" i="0" u="none" strike="noStrike" kern="0" cap="none" spc="0" normalizeH="0" baseline="0" noProof="0" dirty="0" err="1" smtClean="0">
                <a:ln>
                  <a:solidFill>
                    <a:schemeClr val="tx1"/>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j-ea"/>
                <a:cs typeface="Times New Roman" panose="02020603050405020304" pitchFamily="18" charset="0"/>
              </a:rPr>
              <a:t>tra</a:t>
            </a:r>
            <a:r>
              <a:rPr kumimoji="0" lang="en-US" sz="4400" b="1" i="0" u="none" strike="noStrike" kern="0" cap="none" spc="0" normalizeH="0" baseline="0" noProof="0" dirty="0" smtClean="0">
                <a:ln>
                  <a:solidFill>
                    <a:schemeClr val="tx1"/>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j-ea"/>
                <a:cs typeface="Times New Roman" panose="02020603050405020304" pitchFamily="18" charset="0"/>
              </a:rPr>
              <a:t> </a:t>
            </a:r>
            <a:r>
              <a:rPr kumimoji="0" lang="en-US" sz="4400" b="1" i="0" u="none" strike="noStrike" kern="0" cap="none" spc="0" normalizeH="0" baseline="0" noProof="0" dirty="0" err="1" smtClean="0">
                <a:ln>
                  <a:solidFill>
                    <a:schemeClr val="tx1"/>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j-ea"/>
                <a:cs typeface="Times New Roman" panose="02020603050405020304" pitchFamily="18" charset="0"/>
              </a:rPr>
              <a:t>bài</a:t>
            </a:r>
            <a:r>
              <a:rPr kumimoji="0" lang="en-US" sz="4400" b="1" i="0" u="none" strike="noStrike" kern="0" cap="none" spc="0" normalizeH="0" baseline="0" noProof="0" dirty="0" smtClean="0">
                <a:ln>
                  <a:solidFill>
                    <a:schemeClr val="tx1"/>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j-ea"/>
                <a:cs typeface="Times New Roman" panose="02020603050405020304" pitchFamily="18" charset="0"/>
              </a:rPr>
              <a:t> </a:t>
            </a:r>
            <a:r>
              <a:rPr kumimoji="0" lang="en-US" sz="4400" b="1" i="0" u="none" strike="noStrike" kern="0" cap="none" spc="0" normalizeH="0" baseline="0" noProof="0" dirty="0" err="1" smtClean="0">
                <a:ln>
                  <a:solidFill>
                    <a:schemeClr val="tx1"/>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j-ea"/>
                <a:cs typeface="Times New Roman" panose="02020603050405020304" pitchFamily="18" charset="0"/>
              </a:rPr>
              <a:t>cũ</a:t>
            </a:r>
            <a:endParaRPr kumimoji="0" lang="en-US" sz="4400" b="0" i="0" u="none" strike="noStrike" kern="0" cap="none" spc="0" normalizeH="0" baseline="0" noProof="0" dirty="0">
              <a:ln>
                <a:noFill/>
              </a:ln>
              <a:solidFill>
                <a:schemeClr val="tx2"/>
              </a:solidFill>
              <a:effectLst/>
              <a:uLnTx/>
              <a:uFillTx/>
              <a:latin typeface="Times New Roman" panose="02020603050405020304" pitchFamily="18" charset="0"/>
              <a:ea typeface="+mj-ea"/>
              <a:cs typeface="Times New Roman" panose="02020603050405020304" pitchFamily="18" charset="0"/>
            </a:endParaRPr>
          </a:p>
        </p:txBody>
      </p:sp>
      <p:sp>
        <p:nvSpPr>
          <p:cNvPr id="25603" name="Subtitle 2"/>
          <p:cNvSpPr>
            <a:spLocks noGrp="1"/>
          </p:cNvSpPr>
          <p:nvPr>
            <p:ph type="subTitle" idx="1"/>
          </p:nvPr>
        </p:nvSpPr>
        <p:spPr>
          <a:xfrm>
            <a:off x="657225" y="1866265"/>
            <a:ext cx="7800975" cy="3391535"/>
          </a:xfrm>
        </p:spPr>
        <p:txBody>
          <a:bodyPr vert="horz" wrap="square" lIns="91440" tIns="45720" rIns="91440" bIns="45720" anchor="t" anchorCtr="0"/>
          <a:p>
            <a:pPr algn="l">
              <a:buSzTx/>
            </a:pPr>
            <a:r>
              <a:rPr u="sng" dirty="0">
                <a:latin typeface="Times New Roman" panose="02020603050405020304" pitchFamily="18" charset="0"/>
                <a:ea typeface="+mn-ea"/>
                <a:cs typeface="Times New Roman" panose="02020603050405020304" pitchFamily="18" charset="0"/>
              </a:rPr>
              <a:t>Câu1</a:t>
            </a:r>
            <a:r>
              <a:rPr dirty="0">
                <a:latin typeface="Times New Roman" panose="02020603050405020304" pitchFamily="18" charset="0"/>
                <a:ea typeface="+mn-ea"/>
                <a:cs typeface="Times New Roman" panose="02020603050405020304" pitchFamily="18" charset="0"/>
              </a:rPr>
              <a:t>:Nêu vai trò v</a:t>
            </a:r>
            <a:r>
              <a:rPr dirty="0">
                <a:latin typeface="Times New Roman" panose="02020603050405020304" pitchFamily="18" charset="0"/>
                <a:ea typeface="Times New Roman" panose="02020603050405020304" pitchFamily="18" charset="0"/>
                <a:cs typeface="+mn-cs"/>
              </a:rPr>
              <a:t>à</a:t>
            </a:r>
            <a:r>
              <a:rPr dirty="0">
                <a:latin typeface="Times New Roman" panose="02020603050405020304" pitchFamily="18" charset="0"/>
                <a:ea typeface="+mn-ea"/>
                <a:cs typeface="Times New Roman" panose="02020603050405020304" pitchFamily="18" charset="0"/>
              </a:rPr>
              <a:t> nhiệm vụ của trồng trọt?</a:t>
            </a:r>
            <a:endParaRPr dirty="0">
              <a:latin typeface="Times New Roman" panose="02020603050405020304" pitchFamily="18" charset="0"/>
              <a:ea typeface="+mn-ea"/>
              <a:cs typeface="Times New Roman" panose="02020603050405020304" pitchFamily="18" charset="0"/>
            </a:endParaRPr>
          </a:p>
          <a:p>
            <a:pPr algn="l">
              <a:buSzTx/>
            </a:pPr>
            <a:r>
              <a:rPr u="sng" dirty="0">
                <a:latin typeface="Times New Roman" panose="02020603050405020304" pitchFamily="18" charset="0"/>
                <a:ea typeface="+mn-ea"/>
                <a:cs typeface="Times New Roman" panose="02020603050405020304" pitchFamily="18" charset="0"/>
              </a:rPr>
              <a:t>Câu 2</a:t>
            </a:r>
            <a:r>
              <a:rPr dirty="0">
                <a:latin typeface="Times New Roman" panose="02020603050405020304" pitchFamily="18" charset="0"/>
                <a:ea typeface="+mn-ea"/>
                <a:cs typeface="Times New Roman" panose="02020603050405020304" pitchFamily="18" charset="0"/>
              </a:rPr>
              <a:t>:Để thực hiện nhiệm vụ của trồng trọt cần sử dụng những biện pháp gì?</a:t>
            </a:r>
            <a:endParaRPr dirty="0">
              <a:latin typeface="Times New Roman" panose="02020603050405020304" pitchFamily="18" charset="0"/>
              <a:ea typeface="Times New Roman" panose="02020603050405020304" pitchFamily="18" charset="0"/>
              <a:cs typeface="+mn-cs"/>
            </a:endParaRPr>
          </a:p>
        </p:txBody>
      </p:sp>
    </p:spTree>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7"/>
          <p:cNvSpPr txBox="1"/>
          <p:nvPr/>
        </p:nvSpPr>
        <p:spPr>
          <a:xfrm>
            <a:off x="518160" y="1235710"/>
            <a:ext cx="8641715" cy="498475"/>
          </a:xfrm>
          <a:prstGeom prst="rect">
            <a:avLst/>
          </a:prstGeom>
          <a:noFill/>
          <a:ln w="9525">
            <a:noFill/>
          </a:ln>
        </p:spPr>
        <p:txBody>
          <a:bodyPr wrap="square" lIns="130622" tIns="65311" rIns="130622" bIns="65311">
            <a:spAutoFit/>
          </a:bodyPr>
          <a:p>
            <a:r>
              <a:rPr lang="en-US" altLang="en-US" sz="2400" b="1" dirty="0">
                <a:solidFill>
                  <a:srgbClr val="FF0000"/>
                </a:solidFill>
                <a:latin typeface="Arial" panose="020B0604020202020204" pitchFamily="34" charset="0"/>
                <a:cs typeface="Arial" panose="020B0604020202020204" pitchFamily="34" charset="0"/>
              </a:rPr>
              <a:t>II. Th</a:t>
            </a:r>
            <a:r>
              <a:rPr lang="en-US" altLang="en-US" sz="2400" b="1" dirty="0">
                <a:solidFill>
                  <a:srgbClr val="FF0000"/>
                </a:solidFill>
                <a:latin typeface="Arial" panose="020B0604020202020204" pitchFamily="34" charset="0"/>
                <a:ea typeface="Arial" panose="020B0604020202020204" pitchFamily="34" charset="0"/>
              </a:rPr>
              <a:t>à</a:t>
            </a:r>
            <a:r>
              <a:rPr lang="en-US" altLang="en-US" sz="2400" b="1" dirty="0">
                <a:solidFill>
                  <a:srgbClr val="FF0000"/>
                </a:solidFill>
                <a:latin typeface="Arial" panose="020B0604020202020204" pitchFamily="34" charset="0"/>
                <a:cs typeface="Arial" panose="020B0604020202020204" pitchFamily="34" charset="0"/>
              </a:rPr>
              <a:t>nh phần của đất trồng:</a:t>
            </a:r>
            <a:endParaRPr lang="en-US" altLang="en-US" sz="2400" b="1" dirty="0">
              <a:solidFill>
                <a:srgbClr val="FF0000"/>
              </a:solidFill>
              <a:latin typeface="Arial" panose="020B0604020202020204" pitchFamily="34" charset="0"/>
              <a:ea typeface="Arial" panose="020B0604020202020204" pitchFamily="34" charset="0"/>
            </a:endParaRPr>
          </a:p>
        </p:txBody>
      </p:sp>
      <p:sp>
        <p:nvSpPr>
          <p:cNvPr id="3" name="Rectangle 2"/>
          <p:cNvSpPr/>
          <p:nvPr/>
        </p:nvSpPr>
        <p:spPr>
          <a:xfrm>
            <a:off x="3615690" y="1816100"/>
            <a:ext cx="1718310" cy="59436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err="1">
                <a:ln>
                  <a:noFill/>
                </a:ln>
                <a:solidFill>
                  <a:schemeClr val="dk1"/>
                </a:solidFill>
                <a:effectLst/>
                <a:uLnTx/>
                <a:uFillTx/>
                <a:latin typeface="+mn-lt"/>
                <a:ea typeface="+mn-ea"/>
                <a:cs typeface="+mn-cs"/>
              </a:rPr>
              <a:t>Đất</a:t>
            </a:r>
            <a:r>
              <a:rPr kumimoji="0" lang="en-US" sz="2400" b="1" i="0" u="none" strike="noStrike" kern="1200" cap="none" spc="0" normalizeH="0" baseline="0" noProof="0" dirty="0">
                <a:ln>
                  <a:noFill/>
                </a:ln>
                <a:solidFill>
                  <a:schemeClr val="dk1"/>
                </a:solidFill>
                <a:effectLst/>
                <a:uLnTx/>
                <a:uFillTx/>
                <a:latin typeface="+mn-lt"/>
                <a:ea typeface="+mn-ea"/>
                <a:cs typeface="+mn-cs"/>
              </a:rPr>
              <a:t> </a:t>
            </a:r>
            <a:r>
              <a:rPr kumimoji="0" lang="en-US" sz="2400" b="1" i="0" u="none" strike="noStrike" kern="1200" cap="none" spc="0" normalizeH="0" baseline="0" noProof="0" dirty="0" err="1">
                <a:ln>
                  <a:noFill/>
                </a:ln>
                <a:solidFill>
                  <a:schemeClr val="dk1"/>
                </a:solidFill>
                <a:effectLst/>
                <a:uLnTx/>
                <a:uFillTx/>
                <a:latin typeface="+mn-lt"/>
                <a:ea typeface="+mn-ea"/>
                <a:cs typeface="+mn-cs"/>
              </a:rPr>
              <a:t>trồng</a:t>
            </a:r>
            <a:endParaRPr kumimoji="0" lang="en-US" sz="2400" b="1" i="0" u="none" strike="noStrike" kern="1200" cap="none" spc="0" normalizeH="0" baseline="0" noProof="0" dirty="0">
              <a:ln>
                <a:noFill/>
              </a:ln>
              <a:solidFill>
                <a:schemeClr val="dk1"/>
              </a:solidFill>
              <a:effectLst/>
              <a:uLnTx/>
              <a:uFillTx/>
              <a:latin typeface="+mn-lt"/>
              <a:ea typeface="+mn-ea"/>
              <a:cs typeface="+mn-cs"/>
            </a:endParaRPr>
          </a:p>
        </p:txBody>
      </p:sp>
      <p:sp>
        <p:nvSpPr>
          <p:cNvPr id="4" name="Rectangle 3"/>
          <p:cNvSpPr/>
          <p:nvPr/>
        </p:nvSpPr>
        <p:spPr>
          <a:xfrm>
            <a:off x="3496310" y="3458210"/>
            <a:ext cx="1837690" cy="51308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schemeClr val="dk1"/>
                </a:solidFill>
                <a:effectLst/>
                <a:uLnTx/>
                <a:uFillTx/>
                <a:latin typeface="+mn-lt"/>
                <a:ea typeface="+mn-ea"/>
                <a:cs typeface="+mn-cs"/>
              </a:rPr>
              <a:t>Phần rắn</a:t>
            </a:r>
            <a:endParaRPr kumimoji="0" lang="en-US" sz="2400" b="1" i="0" u="none" strike="noStrike" kern="1200" cap="none" spc="0" normalizeH="0" baseline="0" noProof="0">
              <a:ln>
                <a:noFill/>
              </a:ln>
              <a:solidFill>
                <a:schemeClr val="dk1"/>
              </a:solidFill>
              <a:effectLst/>
              <a:uLnTx/>
              <a:uFillTx/>
              <a:latin typeface="+mn-lt"/>
              <a:ea typeface="+mn-ea"/>
              <a:cs typeface="+mn-cs"/>
            </a:endParaRPr>
          </a:p>
        </p:txBody>
      </p:sp>
      <p:sp>
        <p:nvSpPr>
          <p:cNvPr id="5" name="Rectangle 4"/>
          <p:cNvSpPr/>
          <p:nvPr/>
        </p:nvSpPr>
        <p:spPr>
          <a:xfrm>
            <a:off x="942340" y="2588895"/>
            <a:ext cx="1800860" cy="58610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schemeClr val="dk1"/>
                </a:solidFill>
                <a:effectLst/>
                <a:uLnTx/>
                <a:uFillTx/>
                <a:latin typeface="+mn-lt"/>
                <a:ea typeface="+mn-ea"/>
                <a:cs typeface="+mn-cs"/>
              </a:rPr>
              <a:t>Phần khí</a:t>
            </a:r>
            <a:endParaRPr kumimoji="0" lang="en-US" sz="2400" b="1" i="0" u="none" strike="noStrike" kern="1200" cap="none" spc="0" normalizeH="0" baseline="0" noProof="0">
              <a:ln>
                <a:noFill/>
              </a:ln>
              <a:solidFill>
                <a:schemeClr val="dk1"/>
              </a:solidFill>
              <a:effectLst/>
              <a:uLnTx/>
              <a:uFillTx/>
              <a:latin typeface="+mn-lt"/>
              <a:ea typeface="+mn-ea"/>
              <a:cs typeface="+mn-cs"/>
            </a:endParaRPr>
          </a:p>
        </p:txBody>
      </p:sp>
      <p:sp>
        <p:nvSpPr>
          <p:cNvPr id="6" name="Rectangle 5"/>
          <p:cNvSpPr/>
          <p:nvPr/>
        </p:nvSpPr>
        <p:spPr>
          <a:xfrm>
            <a:off x="6046470" y="2677160"/>
            <a:ext cx="1954530" cy="44704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schemeClr val="dk1"/>
                </a:solidFill>
                <a:effectLst/>
                <a:uLnTx/>
                <a:uFillTx/>
                <a:latin typeface="+mn-lt"/>
                <a:ea typeface="+mn-ea"/>
                <a:cs typeface="+mn-cs"/>
              </a:rPr>
              <a:t>Phần lỏng</a:t>
            </a:r>
            <a:endParaRPr kumimoji="0" lang="en-US" sz="2400" b="1" i="0" u="none" strike="noStrike" kern="1200" cap="none" spc="0" normalizeH="0" baseline="0" noProof="0">
              <a:ln>
                <a:noFill/>
              </a:ln>
              <a:solidFill>
                <a:schemeClr val="dk1"/>
              </a:solidFill>
              <a:effectLst/>
              <a:uLnTx/>
              <a:uFillTx/>
              <a:latin typeface="+mn-lt"/>
              <a:ea typeface="+mn-ea"/>
              <a:cs typeface="+mn-cs"/>
            </a:endParaRPr>
          </a:p>
        </p:txBody>
      </p:sp>
      <p:sp>
        <p:nvSpPr>
          <p:cNvPr id="7" name="Rectangle 6"/>
          <p:cNvSpPr/>
          <p:nvPr/>
        </p:nvSpPr>
        <p:spPr>
          <a:xfrm>
            <a:off x="1388110" y="4883150"/>
            <a:ext cx="2574290" cy="66103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dirty="0" err="1">
                <a:ln>
                  <a:noFill/>
                </a:ln>
                <a:solidFill>
                  <a:schemeClr val="dk1"/>
                </a:solidFill>
                <a:effectLst/>
                <a:uLnTx/>
                <a:uFillTx/>
                <a:latin typeface="+mn-lt"/>
                <a:ea typeface="+mn-ea"/>
                <a:cs typeface="+mn-cs"/>
              </a:rPr>
              <a:t>Chất</a:t>
            </a:r>
            <a:r>
              <a:rPr kumimoji="0" lang="en-US" sz="2400" b="1" i="0" u="none" strike="noStrike" kern="1200" cap="none" spc="0" normalizeH="0" baseline="0" noProof="0" dirty="0">
                <a:ln>
                  <a:noFill/>
                </a:ln>
                <a:solidFill>
                  <a:schemeClr val="dk1"/>
                </a:solidFill>
                <a:effectLst/>
                <a:uLnTx/>
                <a:uFillTx/>
                <a:latin typeface="+mn-lt"/>
                <a:ea typeface="+mn-ea"/>
                <a:cs typeface="+mn-cs"/>
              </a:rPr>
              <a:t> </a:t>
            </a:r>
            <a:r>
              <a:rPr kumimoji="0" lang="en-US" sz="2400" b="1" i="0" u="none" strike="noStrike" kern="1200" cap="none" spc="0" normalizeH="0" baseline="0" noProof="0" dirty="0" err="1" smtClean="0">
                <a:ln>
                  <a:noFill/>
                </a:ln>
                <a:solidFill>
                  <a:schemeClr val="dk1"/>
                </a:solidFill>
                <a:effectLst/>
                <a:uLnTx/>
                <a:uFillTx/>
                <a:latin typeface="Times New Roman" panose="02020603050405020304" pitchFamily="18" charset="0"/>
                <a:ea typeface="+mn-ea"/>
                <a:cs typeface="Times New Roman" panose="02020603050405020304" pitchFamily="18" charset="0"/>
              </a:rPr>
              <a:t>vô</a:t>
            </a:r>
            <a:r>
              <a:rPr kumimoji="0" lang="en-US" sz="2400" b="1" i="0" u="none" strike="noStrike" kern="1200" cap="none" spc="0" normalizeH="0" baseline="0" noProof="0" dirty="0" smtClean="0">
                <a:ln>
                  <a:noFill/>
                </a:ln>
                <a:solidFill>
                  <a:schemeClr val="dk1"/>
                </a:solidFill>
                <a:effectLst/>
                <a:uLnTx/>
                <a:uFillTx/>
                <a:latin typeface="+mn-lt"/>
                <a:ea typeface="+mn-ea"/>
                <a:cs typeface="+mn-cs"/>
              </a:rPr>
              <a:t> </a:t>
            </a:r>
            <a:r>
              <a:rPr kumimoji="0" lang="en-US" sz="2400" b="1" i="0" u="none" strike="noStrike" kern="1200" cap="none" spc="0" normalizeH="0" baseline="0" noProof="0" dirty="0" err="1">
                <a:ln>
                  <a:noFill/>
                </a:ln>
                <a:solidFill>
                  <a:schemeClr val="dk1"/>
                </a:solidFill>
                <a:effectLst/>
                <a:uLnTx/>
                <a:uFillTx/>
                <a:latin typeface="+mn-lt"/>
                <a:ea typeface="+mn-ea"/>
                <a:cs typeface="+mn-cs"/>
              </a:rPr>
              <a:t>cơ</a:t>
            </a:r>
            <a:endParaRPr kumimoji="0" lang="en-US" sz="2400" b="1" i="0" u="none" strike="noStrike" kern="1200" cap="none" spc="0" normalizeH="0" baseline="0" noProof="0" dirty="0">
              <a:ln>
                <a:noFill/>
              </a:ln>
              <a:solidFill>
                <a:schemeClr val="dk1"/>
              </a:solidFill>
              <a:effectLst/>
              <a:uLnTx/>
              <a:uFillTx/>
              <a:latin typeface="+mn-lt"/>
              <a:ea typeface="+mn-ea"/>
              <a:cs typeface="+mn-cs"/>
            </a:endParaRPr>
          </a:p>
        </p:txBody>
      </p:sp>
      <p:sp>
        <p:nvSpPr>
          <p:cNvPr id="8" name="Rectangle 7"/>
          <p:cNvSpPr/>
          <p:nvPr/>
        </p:nvSpPr>
        <p:spPr>
          <a:xfrm>
            <a:off x="4875530" y="4932680"/>
            <a:ext cx="2341880" cy="65786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2400" b="1" i="0" u="none" strike="noStrike" kern="1200" cap="none" spc="0" normalizeH="0" baseline="0" noProof="0">
                <a:ln>
                  <a:noFill/>
                </a:ln>
                <a:solidFill>
                  <a:schemeClr val="dk1"/>
                </a:solidFill>
                <a:effectLst/>
                <a:uLnTx/>
                <a:uFillTx/>
                <a:latin typeface="+mn-lt"/>
                <a:ea typeface="+mn-ea"/>
                <a:cs typeface="+mn-cs"/>
              </a:rPr>
              <a:t>Chất hữu cơ</a:t>
            </a:r>
            <a:endParaRPr kumimoji="0" lang="en-US" sz="2400" b="1" i="0" u="none" strike="noStrike" kern="1200" cap="none" spc="0" normalizeH="0" baseline="0" noProof="0">
              <a:ln>
                <a:noFill/>
              </a:ln>
              <a:solidFill>
                <a:schemeClr val="dk1"/>
              </a:solidFill>
              <a:effectLst/>
              <a:uLnTx/>
              <a:uFillTx/>
              <a:latin typeface="+mn-lt"/>
              <a:ea typeface="+mn-ea"/>
              <a:cs typeface="+mn-cs"/>
            </a:endParaRPr>
          </a:p>
        </p:txBody>
      </p:sp>
      <p:cxnSp>
        <p:nvCxnSpPr>
          <p:cNvPr id="10" name="Straight Arrow Connector 9"/>
          <p:cNvCxnSpPr>
            <a:stCxn id="3" idx="1"/>
            <a:endCxn id="5" idx="0"/>
          </p:cNvCxnSpPr>
          <p:nvPr/>
        </p:nvCxnSpPr>
        <p:spPr>
          <a:xfrm flipH="1">
            <a:off x="1842770" y="2113598"/>
            <a:ext cx="1772920" cy="47561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3" idx="2"/>
            <a:endCxn id="4" idx="0"/>
          </p:cNvCxnSpPr>
          <p:nvPr/>
        </p:nvCxnSpPr>
        <p:spPr>
          <a:xfrm flipH="1">
            <a:off x="4415155" y="2410460"/>
            <a:ext cx="59690" cy="10477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3" idx="3"/>
            <a:endCxn id="6" idx="0"/>
          </p:cNvCxnSpPr>
          <p:nvPr/>
        </p:nvCxnSpPr>
        <p:spPr>
          <a:xfrm>
            <a:off x="5334000" y="2113598"/>
            <a:ext cx="1689735" cy="56388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a:endCxn id="7" idx="0"/>
          </p:cNvCxnSpPr>
          <p:nvPr/>
        </p:nvCxnSpPr>
        <p:spPr>
          <a:xfrm flipH="1">
            <a:off x="2675255" y="3971608"/>
            <a:ext cx="1739900" cy="9118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4" idx="2"/>
            <a:endCxn id="8" idx="0"/>
          </p:cNvCxnSpPr>
          <p:nvPr/>
        </p:nvCxnSpPr>
        <p:spPr>
          <a:xfrm>
            <a:off x="4415155" y="3971608"/>
            <a:ext cx="1631315" cy="96139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353060" y="5701665"/>
            <a:ext cx="8574405" cy="460375"/>
          </a:xfrm>
          <a:prstGeom prst="rect">
            <a:avLst/>
          </a:prstGeom>
          <a:noFill/>
          <a:ln w="9525">
            <a:noFill/>
          </a:ln>
        </p:spPr>
        <p:txBody>
          <a:bodyPr wrap="square">
            <a:spAutoFit/>
          </a:bodyPr>
          <a:p>
            <a:pPr eaLnBrk="1" hangingPunct="1"/>
            <a:r>
              <a:rPr lang="vi-VN" sz="2400" i="1" dirty="0">
                <a:latin typeface="Times New Roman" panose="02020603050405020304" pitchFamily="18" charset="0"/>
                <a:cs typeface="Times New Roman" panose="02020603050405020304" pitchFamily="18" charset="0"/>
              </a:rPr>
              <a:t>Q</a:t>
            </a:r>
            <a:r>
              <a:rPr sz="2400" i="1" dirty="0">
                <a:latin typeface="Times New Roman" panose="02020603050405020304" pitchFamily="18" charset="0"/>
                <a:cs typeface="Times New Roman" panose="02020603050405020304" pitchFamily="18" charset="0"/>
              </a:rPr>
              <a:t>uan sát s</a:t>
            </a:r>
            <a:r>
              <a:rPr lang="vi-VN" altLang="x-none" sz="2400" i="1" dirty="0">
                <a:latin typeface="Times New Roman" panose="02020603050405020304" pitchFamily="18" charset="0"/>
                <a:cs typeface="Times New Roman" panose="02020603050405020304" pitchFamily="18" charset="0"/>
              </a:rPr>
              <a:t>ơ</a:t>
            </a:r>
            <a:r>
              <a:rPr sz="2400" i="1" dirty="0">
                <a:latin typeface="Times New Roman" panose="02020603050405020304" pitchFamily="18" charset="0"/>
                <a:cs typeface="Times New Roman" panose="02020603050405020304" pitchFamily="18" charset="0"/>
              </a:rPr>
              <a:t> </a:t>
            </a:r>
            <a:r>
              <a:rPr lang="vi-VN" altLang="x-none" sz="2400" i="1" dirty="0">
                <a:latin typeface="Times New Roman" panose="02020603050405020304" pitchFamily="18" charset="0"/>
                <a:cs typeface="Times New Roman" panose="02020603050405020304" pitchFamily="18" charset="0"/>
              </a:rPr>
              <a:t>đ</a:t>
            </a:r>
            <a:r>
              <a:rPr sz="2400" i="1" dirty="0">
                <a:latin typeface="Times New Roman" panose="02020603050405020304" pitchFamily="18" charset="0"/>
                <a:cs typeface="Times New Roman" panose="02020603050405020304" pitchFamily="18" charset="0"/>
              </a:rPr>
              <a:t>ồ 1 trả lời câu hỏi :</a:t>
            </a:r>
            <a:r>
              <a:rPr lang="nl-NL" altLang="x-none" sz="2400" dirty="0">
                <a:sym typeface="+mn-ea"/>
              </a:rPr>
              <a:t>Đất trồng gồm</a:t>
            </a:r>
            <a:r>
              <a:rPr lang="vi-VN" altLang="nl-NL" sz="2400" dirty="0">
                <a:sym typeface="+mn-ea"/>
              </a:rPr>
              <a:t> có mấy phần?</a:t>
            </a:r>
            <a:endParaRPr sz="2400" i="1" dirty="0">
              <a:latin typeface="Times New Roman" panose="02020603050405020304" pitchFamily="18" charset="0"/>
              <a:ea typeface="Times New Roman" panose="02020603050405020304" pitchFamily="18" charset="0"/>
            </a:endParaRPr>
          </a:p>
        </p:txBody>
      </p:sp>
      <p:sp>
        <p:nvSpPr>
          <p:cNvPr id="15" name="Text Box 14"/>
          <p:cNvSpPr txBox="1"/>
          <p:nvPr/>
        </p:nvSpPr>
        <p:spPr>
          <a:xfrm>
            <a:off x="444500" y="208280"/>
            <a:ext cx="7781290" cy="1014730"/>
          </a:xfrm>
          <a:prstGeom prst="rect">
            <a:avLst/>
          </a:prstGeom>
          <a:noFill/>
        </p:spPr>
        <p:txBody>
          <a:bodyPr wrap="square" rtlCol="0" anchor="t">
            <a:spAutoFit/>
          </a:bodyPr>
          <a:p>
            <a:pPr marR="0" algn="ctr" defTabSz="914400">
              <a:buClrTx/>
              <a:buSzTx/>
              <a:buFontTx/>
              <a:buNone/>
              <a:defRPr/>
            </a:pP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Bài 0</a:t>
            </a:r>
            <a:r>
              <a:rPr lang="en-US"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2</a:t>
            </a: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 </a:t>
            </a: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KHÁI NIỆM VỀ ĐẤT TRỒNG VÀ </a:t>
            </a:r>
            <a:endPar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endParaRPr>
          </a:p>
          <a:p>
            <a:pPr marR="0" algn="ctr" defTabSz="914400">
              <a:buClrTx/>
              <a:buSzTx/>
              <a:buFontTx/>
              <a:buNone/>
              <a:defRPr/>
            </a:pP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THÀNH PHẦN CỦA ĐẤT TRỒNG</a:t>
            </a:r>
            <a:endParaRPr lang="en-US" sz="300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up)">
                                      <p:cBhvr>
                                        <p:cTn id="12" dur="500"/>
                                        <p:tgtEl>
                                          <p:spTgt spid="10"/>
                                        </p:tgtEl>
                                      </p:cBhvr>
                                    </p:animEffect>
                                  </p:childTnLst>
                                </p:cTn>
                              </p:par>
                            </p:childTnLst>
                          </p:cTn>
                        </p:par>
                        <p:par>
                          <p:cTn id="13" fill="hold">
                            <p:stCondLst>
                              <p:cond delay="500"/>
                            </p:stCondLst>
                            <p:childTnLst>
                              <p:par>
                                <p:cTn id="14" presetID="22" presetClass="entr" presetSubtype="1"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up)">
                                      <p:cBhvr>
                                        <p:cTn id="21" dur="500"/>
                                        <p:tgtEl>
                                          <p:spTgt spid="11"/>
                                        </p:tgtEl>
                                      </p:cBhvr>
                                    </p:animEffect>
                                  </p:childTnLst>
                                </p:cTn>
                              </p:par>
                            </p:childTnLst>
                          </p:cTn>
                        </p:par>
                        <p:par>
                          <p:cTn id="22" fill="hold">
                            <p:stCondLst>
                              <p:cond delay="500"/>
                            </p:stCondLst>
                            <p:childTnLst>
                              <p:par>
                                <p:cTn id="23" presetID="22" presetClass="entr" presetSubtype="1"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up)">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1" fill="hold"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up)">
                                      <p:cBhvr>
                                        <p:cTn id="30" dur="500"/>
                                        <p:tgtEl>
                                          <p:spTgt spid="12"/>
                                        </p:tgtEl>
                                      </p:cBhvr>
                                    </p:animEffect>
                                  </p:childTnLst>
                                </p:cTn>
                              </p:par>
                            </p:childTnLst>
                          </p:cTn>
                        </p:par>
                        <p:par>
                          <p:cTn id="31" fill="hold">
                            <p:stCondLst>
                              <p:cond delay="500"/>
                            </p:stCondLst>
                            <p:childTnLst>
                              <p:par>
                                <p:cTn id="32" presetID="22" presetClass="entr" presetSubtype="1" fill="hold" grpId="0"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up)">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up)">
                                      <p:cBhvr>
                                        <p:cTn id="39" dur="500"/>
                                        <p:tgtEl>
                                          <p:spTgt spid="14"/>
                                        </p:tgtEl>
                                      </p:cBhvr>
                                    </p:animEffect>
                                  </p:childTnLst>
                                </p:cTn>
                              </p:par>
                              <p:par>
                                <p:cTn id="40" presetID="22" presetClass="entr" presetSubtype="1" fill="hold"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up)">
                                      <p:cBhvr>
                                        <p:cTn id="42" dur="500"/>
                                        <p:tgtEl>
                                          <p:spTgt spid="13"/>
                                        </p:tgtEl>
                                      </p:cBhvr>
                                    </p:animEffect>
                                  </p:childTnLst>
                                </p:cTn>
                              </p:par>
                            </p:childTnLst>
                          </p:cTn>
                        </p:par>
                        <p:par>
                          <p:cTn id="43" fill="hold">
                            <p:stCondLst>
                              <p:cond delay="500"/>
                            </p:stCondLst>
                            <p:childTnLst>
                              <p:par>
                                <p:cTn id="44" presetID="22" presetClass="entr" presetSubtype="1"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wipe(up)">
                                      <p:cBhvr>
                                        <p:cTn id="46" dur="500"/>
                                        <p:tgtEl>
                                          <p:spTgt spid="7"/>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ipe(up)">
                                      <p:cBhvr>
                                        <p:cTn id="49" dur="500"/>
                                        <p:tgtEl>
                                          <p:spTgt spid="8"/>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9">
                                            <p:txEl>
                                              <p:charRg st="0" end="44"/>
                                            </p:txEl>
                                          </p:spTgt>
                                        </p:tgtEl>
                                        <p:attrNameLst>
                                          <p:attrName>style.visibility</p:attrName>
                                        </p:attrNameLst>
                                      </p:cBhvr>
                                      <p:to>
                                        <p:strVal val="visible"/>
                                      </p:to>
                                    </p:set>
                                    <p:anim calcmode="lin" valueType="num">
                                      <p:cBhvr additive="base">
                                        <p:cTn id="54" dur="500" fill="hold"/>
                                        <p:tgtEl>
                                          <p:spTgt spid="9">
                                            <p:txEl>
                                              <p:charRg st="0" end="44"/>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9">
                                            <p:txEl>
                                              <p:charRg st="0" end="4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5" grpId="0" bldLvl="0" animBg="1"/>
      <p:bldP spid="6" grpId="0" bldLvl="0" animBg="1"/>
      <p:bldP spid="7" grpId="0" bldLvl="0" animBg="1"/>
      <p:bldP spid="8"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Rectangle 2"/>
          <p:cNvSpPr>
            <a:spLocks noGrp="1"/>
          </p:cNvSpPr>
          <p:nvPr>
            <p:ph type="title"/>
          </p:nvPr>
        </p:nvSpPr>
        <p:spPr>
          <a:xfrm>
            <a:off x="457200" y="838200"/>
            <a:ext cx="8001000" cy="685800"/>
          </a:xfrm>
        </p:spPr>
        <p:txBody>
          <a:bodyPr vert="horz" wrap="square" lIns="91440" tIns="45720" rIns="91440" bIns="45720" anchor="t" anchorCtr="0"/>
          <a:p>
            <a:pPr eaLnBrk="1" hangingPunct="1">
              <a:buFont typeface="Wingdings" panose="05000000000000000000" pitchFamily="2" charset="2"/>
              <a:buChar char="v"/>
            </a:pPr>
            <a:r>
              <a:rPr sz="2800" b="1" i="1" dirty="0">
                <a:solidFill>
                  <a:srgbClr val="009900"/>
                </a:solidFill>
                <a:latin typeface="Times New Roman" panose="02020603050405020304" pitchFamily="18" charset="0"/>
                <a:cs typeface="Times New Roman" panose="02020603050405020304" pitchFamily="18" charset="0"/>
              </a:rPr>
              <a:t>Phần khí</a:t>
            </a:r>
            <a:r>
              <a:rPr sz="2800" i="1" dirty="0">
                <a:solidFill>
                  <a:srgbClr val="009900"/>
                </a:solidFill>
                <a:latin typeface="Times New Roman" panose="02020603050405020304" pitchFamily="18" charset="0"/>
                <a:cs typeface="Times New Roman" panose="02020603050405020304" pitchFamily="18" charset="0"/>
              </a:rPr>
              <a:t>:</a:t>
            </a:r>
            <a:r>
              <a:rPr sz="2800" dirty="0">
                <a:solidFill>
                  <a:schemeClr val="tx1"/>
                </a:solidFill>
                <a:latin typeface="Times New Roman" panose="02020603050405020304" pitchFamily="18" charset="0"/>
                <a:cs typeface="Times New Roman" panose="02020603050405020304" pitchFamily="18" charset="0"/>
              </a:rPr>
              <a:t> </a:t>
            </a:r>
            <a:endParaRPr sz="2800" dirty="0">
              <a:solidFill>
                <a:schemeClr val="tx1"/>
              </a:solidFill>
              <a:latin typeface="Times New Roman" panose="02020603050405020304" pitchFamily="18" charset="0"/>
              <a:cs typeface="Times New Roman" panose="02020603050405020304" pitchFamily="18" charset="0"/>
            </a:endParaRPr>
          </a:p>
        </p:txBody>
      </p:sp>
      <p:sp>
        <p:nvSpPr>
          <p:cNvPr id="366596" name="Text Box 4"/>
          <p:cNvSpPr txBox="1"/>
          <p:nvPr/>
        </p:nvSpPr>
        <p:spPr>
          <a:xfrm>
            <a:off x="762000" y="1600200"/>
            <a:ext cx="8001000" cy="2676525"/>
          </a:xfrm>
          <a:prstGeom prst="rect">
            <a:avLst/>
          </a:prstGeom>
          <a:noFill/>
          <a:ln w="9525">
            <a:noFill/>
          </a:ln>
        </p:spPr>
        <p:txBody>
          <a:bodyPr>
            <a:spAutoFit/>
          </a:bodyPr>
          <a:p>
            <a:pPr>
              <a:spcBef>
                <a:spcPct val="50000"/>
              </a:spcBef>
            </a:pPr>
            <a:r>
              <a:rPr sz="2800" dirty="0">
                <a:cs typeface="Times New Roman" panose="02020603050405020304" pitchFamily="18" charset="0"/>
              </a:rPr>
              <a:t>Là không khí có ở trong các khe hở của đất.Chứa nitơ, oxi, cacbonic. Tuy nhiên lượng oxi trong đất ít hơn lượng oxi trong khí quyển, còn lượng khí cacbonic trong đất thì lớn hơn lượng khí cacbonic trong khí quyển tới hàng trăm lần.</a:t>
            </a:r>
            <a:br>
              <a:rPr sz="2800" b="1" dirty="0">
                <a:cs typeface="Times New Roman" panose="02020603050405020304" pitchFamily="18" charset="0"/>
              </a:rPr>
            </a:br>
            <a:endParaRPr sz="2800" b="1" dirty="0">
              <a:cs typeface="Times New Roman" panose="02020603050405020304" pitchFamily="18" charset="0"/>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6596"/>
                                        </p:tgtEl>
                                        <p:attrNameLst>
                                          <p:attrName>style.visibility</p:attrName>
                                        </p:attrNameLst>
                                      </p:cBhvr>
                                      <p:to>
                                        <p:strVal val="visible"/>
                                      </p:to>
                                    </p:set>
                                    <p:anim calcmode="lin" valueType="num">
                                      <p:cBhvr additive="base">
                                        <p:cTn id="7" dur="500" fill="hold"/>
                                        <p:tgtEl>
                                          <p:spTgt spid="366596"/>
                                        </p:tgtEl>
                                        <p:attrNameLst>
                                          <p:attrName>ppt_x</p:attrName>
                                        </p:attrNameLst>
                                      </p:cBhvr>
                                      <p:tavLst>
                                        <p:tav tm="0">
                                          <p:val>
                                            <p:strVal val="#ppt_x"/>
                                          </p:val>
                                        </p:tav>
                                        <p:tav tm="100000">
                                          <p:val>
                                            <p:strVal val="#ppt_x"/>
                                          </p:val>
                                        </p:tav>
                                      </p:tavLst>
                                    </p:anim>
                                    <p:anim calcmode="lin" valueType="num">
                                      <p:cBhvr additive="base">
                                        <p:cTn id="8" dur="500" fill="hold"/>
                                        <p:tgtEl>
                                          <p:spTgt spid="3665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Rectangle 2"/>
          <p:cNvSpPr>
            <a:spLocks noGrp="1"/>
          </p:cNvSpPr>
          <p:nvPr>
            <p:ph type="title"/>
          </p:nvPr>
        </p:nvSpPr>
        <p:spPr>
          <a:xfrm>
            <a:off x="365125" y="109855"/>
            <a:ext cx="8245475" cy="1261745"/>
          </a:xfrm>
        </p:spPr>
        <p:txBody>
          <a:bodyPr vert="horz" wrap="square" lIns="91440" tIns="45720" rIns="91440" bIns="45720" anchor="t" anchorCtr="0"/>
          <a:p>
            <a:pPr eaLnBrk="1" hangingPunct="1">
              <a:buFont typeface="Wingdings" panose="05000000000000000000" pitchFamily="2" charset="2"/>
              <a:buChar char="v"/>
            </a:pPr>
            <a:r>
              <a:rPr b="1" dirty="0">
                <a:solidFill>
                  <a:srgbClr val="009900"/>
                </a:solidFill>
                <a:latin typeface="Arial" panose="020B0604020202020204" pitchFamily="34" charset="0"/>
              </a:rPr>
              <a:t> </a:t>
            </a:r>
            <a:r>
              <a:rPr sz="2800" b="1" i="1" dirty="0">
                <a:solidFill>
                  <a:srgbClr val="009900"/>
                </a:solidFill>
                <a:latin typeface="Times New Roman" panose="02020603050405020304" pitchFamily="18" charset="0"/>
                <a:cs typeface="Times New Roman" panose="02020603050405020304" pitchFamily="18" charset="0"/>
              </a:rPr>
              <a:t>Phần rắn</a:t>
            </a:r>
            <a:r>
              <a:rPr sz="2800" i="1" dirty="0">
                <a:solidFill>
                  <a:schemeClr val="tx1"/>
                </a:solidFill>
                <a:latin typeface="Times New Roman" panose="02020603050405020304" pitchFamily="18" charset="0"/>
                <a:cs typeface="Times New Roman" panose="02020603050405020304" pitchFamily="18" charset="0"/>
              </a:rPr>
              <a:t>:</a:t>
            </a:r>
            <a:r>
              <a:rPr sz="2800" dirty="0">
                <a:solidFill>
                  <a:schemeClr val="tx1"/>
                </a:solidFill>
                <a:latin typeface="Times New Roman" panose="02020603050405020304" pitchFamily="18" charset="0"/>
                <a:cs typeface="Times New Roman" panose="02020603050405020304" pitchFamily="18" charset="0"/>
              </a:rPr>
              <a:t> bao gồm 2 thành phần: thành phần vô cơ và thành phần hữu cơ</a:t>
            </a:r>
            <a:r>
              <a:rPr sz="2800" b="1" dirty="0">
                <a:solidFill>
                  <a:schemeClr val="tx1"/>
                </a:solidFill>
                <a:latin typeface="Times New Roman" panose="02020603050405020304" pitchFamily="18" charset="0"/>
                <a:cs typeface="Times New Roman" panose="02020603050405020304" pitchFamily="18" charset="0"/>
              </a:rPr>
              <a:t> .</a:t>
            </a:r>
            <a:br>
              <a:rPr sz="2800" b="1" dirty="0">
                <a:solidFill>
                  <a:schemeClr val="tx1"/>
                </a:solidFill>
                <a:latin typeface="Times New Roman" panose="02020603050405020304" pitchFamily="18" charset="0"/>
                <a:cs typeface="Times New Roman" panose="02020603050405020304" pitchFamily="18" charset="0"/>
              </a:rPr>
            </a:br>
            <a:r>
              <a:rPr sz="3600" b="1" dirty="0">
                <a:solidFill>
                  <a:schemeClr val="tx1"/>
                </a:solidFill>
                <a:latin typeface="Arial" panose="020B0604020202020204" pitchFamily="34" charset="0"/>
              </a:rPr>
              <a:t> </a:t>
            </a:r>
            <a:endParaRPr sz="3200" b="1" dirty="0">
              <a:solidFill>
                <a:schemeClr val="tx1"/>
              </a:solidFill>
              <a:latin typeface="Arial" panose="020B0604020202020204" pitchFamily="34" charset="0"/>
            </a:endParaRPr>
          </a:p>
        </p:txBody>
      </p:sp>
      <p:sp>
        <p:nvSpPr>
          <p:cNvPr id="38915" name="Text Box 4"/>
          <p:cNvSpPr txBox="1"/>
          <p:nvPr/>
        </p:nvSpPr>
        <p:spPr>
          <a:xfrm>
            <a:off x="762000" y="3581400"/>
            <a:ext cx="5943600" cy="579438"/>
          </a:xfrm>
          <a:prstGeom prst="rect">
            <a:avLst/>
          </a:prstGeom>
          <a:noFill/>
          <a:ln w="9525">
            <a:noFill/>
          </a:ln>
        </p:spPr>
        <p:txBody>
          <a:bodyPr>
            <a:spAutoFit/>
          </a:bodyPr>
          <a:p>
            <a:pPr algn="r">
              <a:spcBef>
                <a:spcPct val="50000"/>
              </a:spcBef>
            </a:pPr>
            <a:endParaRPr sz="3200" dirty="0">
              <a:latin typeface="Arial" panose="020B0604020202020204" pitchFamily="34" charset="0"/>
            </a:endParaRPr>
          </a:p>
        </p:txBody>
      </p:sp>
      <p:sp>
        <p:nvSpPr>
          <p:cNvPr id="367621" name="Rectangle 5"/>
          <p:cNvSpPr/>
          <p:nvPr/>
        </p:nvSpPr>
        <p:spPr>
          <a:xfrm>
            <a:off x="551180" y="4087495"/>
            <a:ext cx="7602220" cy="583565"/>
          </a:xfrm>
          <a:prstGeom prst="rect">
            <a:avLst/>
          </a:prstGeom>
          <a:noFill/>
          <a:ln w="9525">
            <a:noFill/>
          </a:ln>
        </p:spPr>
        <p:txBody>
          <a:bodyPr wrap="square">
            <a:spAutoFit/>
          </a:bodyPr>
          <a:p>
            <a:pPr>
              <a:buFont typeface="Wingdings" panose="05000000000000000000" pitchFamily="2" charset="2"/>
            </a:pPr>
            <a:r>
              <a:rPr sz="3200" b="1" dirty="0">
                <a:latin typeface="Arial" panose="020B0604020202020204" pitchFamily="34" charset="0"/>
              </a:rPr>
              <a:t> </a:t>
            </a:r>
            <a:endParaRPr sz="2800" dirty="0">
              <a:cs typeface="Times New Roman" panose="02020603050405020304" pitchFamily="18" charset="0"/>
            </a:endParaRPr>
          </a:p>
        </p:txBody>
      </p:sp>
      <p:sp>
        <p:nvSpPr>
          <p:cNvPr id="367623" name="Text Box 7"/>
          <p:cNvSpPr txBox="1"/>
          <p:nvPr/>
        </p:nvSpPr>
        <p:spPr>
          <a:xfrm>
            <a:off x="418465" y="1246505"/>
            <a:ext cx="8420735" cy="1383665"/>
          </a:xfrm>
          <a:prstGeom prst="rect">
            <a:avLst/>
          </a:prstGeom>
          <a:noFill/>
          <a:ln w="9525">
            <a:noFill/>
          </a:ln>
        </p:spPr>
        <p:txBody>
          <a:bodyPr wrap="square">
            <a:spAutoFit/>
          </a:bodyPr>
          <a:p>
            <a:pPr>
              <a:spcBef>
                <a:spcPct val="50000"/>
              </a:spcBef>
            </a:pPr>
            <a:r>
              <a:rPr sz="2800" b="1" dirty="0">
                <a:cs typeface="Times New Roman" panose="02020603050405020304" pitchFamily="18" charset="0"/>
                <a:sym typeface="+mn-ea"/>
              </a:rPr>
              <a:t>-Thành phần vô cơ</a:t>
            </a:r>
            <a:r>
              <a:rPr lang="vi-VN" sz="2800" b="1" dirty="0">
                <a:cs typeface="Times New Roman" panose="02020603050405020304" pitchFamily="18" charset="0"/>
                <a:sym typeface="+mn-ea"/>
              </a:rPr>
              <a:t>: </a:t>
            </a:r>
            <a:r>
              <a:rPr sz="2800" dirty="0">
                <a:cs typeface="Times New Roman" panose="02020603050405020304" pitchFamily="18" charset="0"/>
              </a:rPr>
              <a:t>Chiếm từ 92% đến 98% khối lượng phần rắn, trong đó có chứa các chất dinh dưỡng nitơ, phốtpho, kali....</a:t>
            </a:r>
            <a:endParaRPr sz="2800" dirty="0">
              <a:cs typeface="Times New Roman" panose="02020603050405020304" pitchFamily="18" charset="0"/>
            </a:endParaRPr>
          </a:p>
        </p:txBody>
      </p:sp>
      <p:sp>
        <p:nvSpPr>
          <p:cNvPr id="367624" name="Text Box 8"/>
          <p:cNvSpPr txBox="1"/>
          <p:nvPr/>
        </p:nvSpPr>
        <p:spPr>
          <a:xfrm>
            <a:off x="313055" y="2604770"/>
            <a:ext cx="8297545" cy="1445260"/>
          </a:xfrm>
          <a:prstGeom prst="rect">
            <a:avLst/>
          </a:prstGeom>
          <a:noFill/>
          <a:ln w="9525">
            <a:noFill/>
          </a:ln>
        </p:spPr>
        <p:txBody>
          <a:bodyPr wrap="square">
            <a:spAutoFit/>
          </a:bodyPr>
          <a:p>
            <a:pPr>
              <a:buFont typeface="Wingdings" panose="05000000000000000000" pitchFamily="2" charset="2"/>
            </a:pPr>
            <a:r>
              <a:rPr sz="3200" dirty="0">
                <a:latin typeface="Arial" panose="020B0604020202020204" pitchFamily="34" charset="0"/>
              </a:rPr>
              <a:t> </a:t>
            </a:r>
            <a:r>
              <a:rPr sz="2800" b="1" dirty="0">
                <a:cs typeface="Times New Roman" panose="02020603050405020304" pitchFamily="18" charset="0"/>
                <a:sym typeface="+mn-ea"/>
              </a:rPr>
              <a:t>-Thành phần hữu cơ</a:t>
            </a:r>
            <a:r>
              <a:rPr sz="2800" dirty="0">
                <a:cs typeface="Times New Roman" panose="02020603050405020304" pitchFamily="18" charset="0"/>
                <a:sym typeface="+mn-ea"/>
              </a:rPr>
              <a:t>: </a:t>
            </a:r>
            <a:r>
              <a:rPr sz="2800" dirty="0">
                <a:cs typeface="Times New Roman" panose="02020603050405020304" pitchFamily="18" charset="0"/>
              </a:rPr>
              <a:t>Bao gồm các sinh vật sống trong đất và xác động, thực vật, vi sinh vật đã chết và mùn. Đất nhiều mùn là đất tốt.</a:t>
            </a:r>
            <a:endParaRPr sz="2800" dirty="0">
              <a:cs typeface="Times New Roman" panose="02020603050405020304" pitchFamily="18" charset="0"/>
            </a:endParaRPr>
          </a:p>
        </p:txBody>
      </p:sp>
      <p:sp>
        <p:nvSpPr>
          <p:cNvPr id="39938" name="Rectangle 2"/>
          <p:cNvSpPr>
            <a:spLocks noGrp="1"/>
          </p:cNvSpPr>
          <p:nvPr/>
        </p:nvSpPr>
        <p:spPr>
          <a:xfrm>
            <a:off x="418465" y="4100830"/>
            <a:ext cx="8145780" cy="861695"/>
          </a:xfrm>
          <a:prstGeom prst="rect">
            <a:avLst/>
          </a:prstGeom>
          <a:noFill/>
          <a:ln w="9525">
            <a:noFill/>
          </a:ln>
        </p:spPr>
        <p:txBody>
          <a:bodyPr vert="horz" wrap="square" lIns="91440" tIns="45720" rIns="91440" bIns="45720" anchor="t" anchorCtr="0"/>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VNI-Times" pitchFamily="2" charset="0"/>
              </a:defRPr>
            </a:lvl2pPr>
            <a:lvl3pPr algn="l" rtl="0" eaLnBrk="0" fontAlgn="base" hangingPunct="0">
              <a:spcBef>
                <a:spcPct val="0"/>
              </a:spcBef>
              <a:spcAft>
                <a:spcPct val="0"/>
              </a:spcAft>
              <a:defRPr sz="4200">
                <a:solidFill>
                  <a:schemeClr val="tx2"/>
                </a:solidFill>
                <a:latin typeface="VNI-Times" pitchFamily="2" charset="0"/>
              </a:defRPr>
            </a:lvl3pPr>
            <a:lvl4pPr algn="l" rtl="0" eaLnBrk="0" fontAlgn="base" hangingPunct="0">
              <a:spcBef>
                <a:spcPct val="0"/>
              </a:spcBef>
              <a:spcAft>
                <a:spcPct val="0"/>
              </a:spcAft>
              <a:defRPr sz="4200">
                <a:solidFill>
                  <a:schemeClr val="tx2"/>
                </a:solidFill>
                <a:latin typeface="VNI-Times" pitchFamily="2" charset="0"/>
              </a:defRPr>
            </a:lvl4pPr>
            <a:lvl5pPr algn="l" rtl="0" eaLnBrk="0" fontAlgn="base" hangingPunct="0">
              <a:spcBef>
                <a:spcPct val="0"/>
              </a:spcBef>
              <a:spcAft>
                <a:spcPct val="0"/>
              </a:spcAft>
              <a:defRPr sz="4200">
                <a:solidFill>
                  <a:schemeClr val="tx2"/>
                </a:solidFill>
                <a:latin typeface="VNI-Times" pitchFamily="2" charset="0"/>
              </a:defRPr>
            </a:lvl5pPr>
            <a:lvl6pPr marL="457200" algn="l" rtl="0" fontAlgn="base">
              <a:spcBef>
                <a:spcPct val="0"/>
              </a:spcBef>
              <a:spcAft>
                <a:spcPct val="0"/>
              </a:spcAft>
              <a:defRPr sz="4200">
                <a:solidFill>
                  <a:schemeClr val="tx2"/>
                </a:solidFill>
                <a:latin typeface="VNI-Times" pitchFamily="2" charset="0"/>
              </a:defRPr>
            </a:lvl6pPr>
            <a:lvl7pPr marL="914400" algn="l" rtl="0" fontAlgn="base">
              <a:spcBef>
                <a:spcPct val="0"/>
              </a:spcBef>
              <a:spcAft>
                <a:spcPct val="0"/>
              </a:spcAft>
              <a:defRPr sz="4200">
                <a:solidFill>
                  <a:schemeClr val="tx2"/>
                </a:solidFill>
                <a:latin typeface="VNI-Times" pitchFamily="2" charset="0"/>
              </a:defRPr>
            </a:lvl7pPr>
            <a:lvl8pPr marL="1371600" algn="l" rtl="0" fontAlgn="base">
              <a:spcBef>
                <a:spcPct val="0"/>
              </a:spcBef>
              <a:spcAft>
                <a:spcPct val="0"/>
              </a:spcAft>
              <a:defRPr sz="4200">
                <a:solidFill>
                  <a:schemeClr val="tx2"/>
                </a:solidFill>
                <a:latin typeface="VNI-Times" pitchFamily="2" charset="0"/>
              </a:defRPr>
            </a:lvl8pPr>
            <a:lvl9pPr marL="1828800" algn="l" rtl="0" fontAlgn="base">
              <a:spcBef>
                <a:spcPct val="0"/>
              </a:spcBef>
              <a:spcAft>
                <a:spcPct val="0"/>
              </a:spcAft>
              <a:defRPr sz="4200">
                <a:solidFill>
                  <a:schemeClr val="tx2"/>
                </a:solidFill>
                <a:latin typeface="VNI-Times" pitchFamily="2" charset="0"/>
              </a:defRPr>
            </a:lvl9pPr>
          </a:lstStyle>
          <a:p>
            <a:pPr eaLnBrk="1" hangingPunct="1">
              <a:buFont typeface="Wingdings" panose="05000000000000000000" pitchFamily="2" charset="2"/>
              <a:buChar char="v"/>
            </a:pPr>
            <a:r>
              <a:rPr sz="2800" b="1" i="1" dirty="0">
                <a:solidFill>
                  <a:srgbClr val="009900"/>
                </a:solidFill>
                <a:latin typeface="Times New Roman" panose="02020603050405020304" pitchFamily="18" charset="0"/>
                <a:cs typeface="Times New Roman" panose="02020603050405020304" pitchFamily="18" charset="0"/>
              </a:rPr>
              <a:t>Phần lỏng</a:t>
            </a:r>
            <a:r>
              <a:rPr lang="vi-VN" sz="2800" b="1" i="1" dirty="0">
                <a:solidFill>
                  <a:srgbClr val="009900"/>
                </a:solidFill>
                <a:latin typeface="Times New Roman" panose="02020603050405020304" pitchFamily="18" charset="0"/>
                <a:cs typeface="Times New Roman" panose="02020603050405020304" pitchFamily="18" charset="0"/>
              </a:rPr>
              <a:t>: </a:t>
            </a:r>
            <a:r>
              <a:rPr sz="2800" dirty="0">
                <a:solidFill>
                  <a:schemeClr val="tx1">
                    <a:lumMod val="95000"/>
                    <a:lumOff val="5000"/>
                  </a:schemeClr>
                </a:solidFill>
                <a:latin typeface="Times New Roman" panose="02020603050405020304" pitchFamily="18" charset="0"/>
                <a:cs typeface="Times New Roman" panose="02020603050405020304" pitchFamily="18" charset="0"/>
                <a:sym typeface="+mn-ea"/>
              </a:rPr>
              <a:t>Chính là nước trong đất. Nước trong đất có tác dụng hòa tan các chất dinh dưỡng.</a:t>
            </a:r>
            <a:endParaRPr sz="2800" dirty="0">
              <a:solidFill>
                <a:schemeClr val="tx1">
                  <a:lumMod val="95000"/>
                  <a:lumOff val="5000"/>
                </a:schemeClr>
              </a:solidFill>
              <a:latin typeface="Times New Roman" panose="02020603050405020304" pitchFamily="18" charset="0"/>
              <a:cs typeface="Times New Roman" panose="02020603050405020304" pitchFamily="18" charset="0"/>
            </a:endParaRPr>
          </a:p>
          <a:p>
            <a:pPr eaLnBrk="1" hangingPunct="1">
              <a:buFont typeface="Wingdings" panose="05000000000000000000" pitchFamily="2" charset="2"/>
              <a:buChar char="v"/>
            </a:pPr>
            <a:endParaRPr lang="vi-VN" sz="2800" b="1" i="1"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cSld>
  <p:clrMapOvr>
    <a:masterClrMapping/>
  </p:clrMapOvr>
  <p:transition spd="med">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67623"/>
                                        </p:tgtEl>
                                        <p:attrNameLst>
                                          <p:attrName>style.visibility</p:attrName>
                                        </p:attrNameLst>
                                      </p:cBhvr>
                                      <p:to>
                                        <p:strVal val="visible"/>
                                      </p:to>
                                    </p:set>
                                    <p:animEffect transition="in" filter="box(in)">
                                      <p:cBhvr>
                                        <p:cTn id="7" dur="500"/>
                                        <p:tgtEl>
                                          <p:spTgt spid="36762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67621"/>
                                        </p:tgtEl>
                                        <p:attrNameLst>
                                          <p:attrName>style.visibility</p:attrName>
                                        </p:attrNameLst>
                                      </p:cBhvr>
                                      <p:to>
                                        <p:strVal val="visible"/>
                                      </p:to>
                                    </p:set>
                                    <p:anim calcmode="lin" valueType="num">
                                      <p:cBhvr additive="base">
                                        <p:cTn id="12" dur="500" fill="hold"/>
                                        <p:tgtEl>
                                          <p:spTgt spid="367621"/>
                                        </p:tgtEl>
                                        <p:attrNameLst>
                                          <p:attrName>ppt_x</p:attrName>
                                        </p:attrNameLst>
                                      </p:cBhvr>
                                      <p:tavLst>
                                        <p:tav tm="0">
                                          <p:val>
                                            <p:strVal val="#ppt_x"/>
                                          </p:val>
                                        </p:tav>
                                        <p:tav tm="100000">
                                          <p:val>
                                            <p:strVal val="#ppt_x"/>
                                          </p:val>
                                        </p:tav>
                                      </p:tavLst>
                                    </p:anim>
                                    <p:anim calcmode="lin" valueType="num">
                                      <p:cBhvr additive="base">
                                        <p:cTn id="13" dur="500" fill="hold"/>
                                        <p:tgtEl>
                                          <p:spTgt spid="36762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67624"/>
                                        </p:tgtEl>
                                        <p:attrNameLst>
                                          <p:attrName>style.visibility</p:attrName>
                                        </p:attrNameLst>
                                      </p:cBhvr>
                                      <p:to>
                                        <p:strVal val="visible"/>
                                      </p:to>
                                    </p:set>
                                    <p:animEffect transition="in" filter="diamond(in)">
                                      <p:cBhvr>
                                        <p:cTn id="18" dur="2000"/>
                                        <p:tgtEl>
                                          <p:spTgt spid="367624"/>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16" fill="hold" nodeType="clickEffect">
                                  <p:stCondLst>
                                    <p:cond delay="0"/>
                                  </p:stCondLst>
                                  <p:childTnLst>
                                    <p:set>
                                      <p:cBhvr>
                                        <p:cTn id="22" dur="1" fill="hold">
                                          <p:stCondLst>
                                            <p:cond delay="0"/>
                                          </p:stCondLst>
                                        </p:cTn>
                                        <p:tgtEl>
                                          <p:spTgt spid="39938">
                                            <p:txEl>
                                              <p:pRg st="0" end="0"/>
                                            </p:txEl>
                                          </p:spTgt>
                                        </p:tgtEl>
                                        <p:attrNameLst>
                                          <p:attrName>style.visibility</p:attrName>
                                        </p:attrNameLst>
                                      </p:cBhvr>
                                      <p:to>
                                        <p:strVal val="visible"/>
                                      </p:to>
                                    </p:set>
                                    <p:animEffect transition="in" filter="plus(in)">
                                      <p:cBhvr>
                                        <p:cTn id="23" dur="2000"/>
                                        <p:tgtEl>
                                          <p:spTgt spid="399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1" grpId="0"/>
      <p:bldP spid="367623" grpId="0"/>
      <p:bldP spid="36762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2" name="Rectangle 29"/>
          <p:cNvSpPr>
            <a:spLocks noGrp="1"/>
          </p:cNvSpPr>
          <p:nvPr>
            <p:ph type="title"/>
          </p:nvPr>
        </p:nvSpPr>
        <p:spPr>
          <a:xfrm>
            <a:off x="436880" y="481330"/>
            <a:ext cx="8274050" cy="734060"/>
          </a:xfrm>
        </p:spPr>
        <p:txBody>
          <a:bodyPr vert="horz" wrap="square" lIns="91440" tIns="45720" rIns="91440" bIns="45720" anchor="ctr" anchorCtr="0"/>
          <a:p>
            <a:pPr eaLnBrk="1" hangingPunct="1"/>
            <a:r>
              <a:rPr sz="2800" b="1" dirty="0">
                <a:solidFill>
                  <a:schemeClr val="tx1"/>
                </a:solidFill>
                <a:latin typeface="Times New Roman" panose="02020603050405020304" pitchFamily="18" charset="0"/>
                <a:cs typeface="Times New Roman" panose="02020603050405020304" pitchFamily="18" charset="0"/>
              </a:rPr>
              <a:t>Hãy </a:t>
            </a:r>
            <a:r>
              <a:rPr lang="vi-VN" altLang="x-none" sz="2800" b="1" dirty="0">
                <a:solidFill>
                  <a:schemeClr val="tx1"/>
                </a:solidFill>
                <a:latin typeface="Times New Roman" panose="02020603050405020304" pitchFamily="18" charset="0"/>
                <a:cs typeface="Times New Roman" panose="02020603050405020304" pitchFamily="18" charset="0"/>
              </a:rPr>
              <a:t>đ</a:t>
            </a:r>
            <a:r>
              <a:rPr sz="2800" b="1" dirty="0">
                <a:solidFill>
                  <a:schemeClr val="tx1"/>
                </a:solidFill>
                <a:latin typeface="Times New Roman" panose="02020603050405020304" pitchFamily="18" charset="0"/>
                <a:cs typeface="Times New Roman" panose="02020603050405020304" pitchFamily="18" charset="0"/>
              </a:rPr>
              <a:t>iền vào bảng theo mẫu d</a:t>
            </a:r>
            <a:r>
              <a:rPr lang="vi-VN" altLang="x-none" sz="2800" b="1" dirty="0">
                <a:solidFill>
                  <a:schemeClr val="tx1"/>
                </a:solidFill>
                <a:latin typeface="Times New Roman" panose="02020603050405020304" pitchFamily="18" charset="0"/>
                <a:cs typeface="Times New Roman" panose="02020603050405020304" pitchFamily="18" charset="0"/>
              </a:rPr>
              <a:t>ư</a:t>
            </a:r>
            <a:r>
              <a:rPr sz="2800" b="1" dirty="0">
                <a:solidFill>
                  <a:schemeClr val="tx1"/>
                </a:solidFill>
                <a:latin typeface="Times New Roman" panose="02020603050405020304" pitchFamily="18" charset="0"/>
                <a:cs typeface="Times New Roman" panose="02020603050405020304" pitchFamily="18" charset="0"/>
              </a:rPr>
              <a:t>ới </a:t>
            </a:r>
            <a:r>
              <a:rPr lang="vi-VN" altLang="x-none" sz="2800" b="1" dirty="0">
                <a:solidFill>
                  <a:schemeClr val="tx1"/>
                </a:solidFill>
                <a:latin typeface="Times New Roman" panose="02020603050405020304" pitchFamily="18" charset="0"/>
                <a:cs typeface="Times New Roman" panose="02020603050405020304" pitchFamily="18" charset="0"/>
              </a:rPr>
              <a:t>đ</a:t>
            </a:r>
            <a:r>
              <a:rPr sz="2800" b="1" dirty="0">
                <a:solidFill>
                  <a:schemeClr val="tx1"/>
                </a:solidFill>
                <a:latin typeface="Times New Roman" panose="02020603050405020304" pitchFamily="18" charset="0"/>
                <a:cs typeface="Times New Roman" panose="02020603050405020304" pitchFamily="18" charset="0"/>
              </a:rPr>
              <a:t>ây:</a:t>
            </a:r>
            <a:br>
              <a:rPr sz="2800" b="1" dirty="0">
                <a:solidFill>
                  <a:schemeClr val="tx1"/>
                </a:solidFill>
                <a:latin typeface="Times New Roman" panose="02020603050405020304" pitchFamily="18" charset="0"/>
                <a:cs typeface="Times New Roman" panose="02020603050405020304" pitchFamily="18" charset="0"/>
              </a:rPr>
            </a:br>
            <a:endParaRPr sz="28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40963" name="Table Placeholder 40962"/>
          <p:cNvGraphicFramePr/>
          <p:nvPr>
            <p:ph type="tbl" idx="1"/>
          </p:nvPr>
        </p:nvGraphicFramePr>
        <p:xfrm>
          <a:off x="274320" y="1560195"/>
          <a:ext cx="8566785" cy="3305810"/>
        </p:xfrm>
        <a:graphic>
          <a:graphicData uri="http://schemas.openxmlformats.org/drawingml/2006/table">
            <a:tbl>
              <a:tblPr/>
              <a:tblGrid>
                <a:gridCol w="3002280"/>
                <a:gridCol w="5564505"/>
              </a:tblGrid>
              <a:tr h="1099820">
                <a:tc>
                  <a:txBody>
                    <a:bodyPr/>
                    <a:lstStyle>
                      <a:lvl1pPr marL="0" lvl="0"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defRPr>
                      </a:lvl1pPr>
                      <a:lvl2pPr marL="457200" lvl="1"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accent1"/>
                        </a:buClr>
                        <a:buFont typeface="Wingdings" panose="05000000000000000000" pitchFamily="2" charset="2"/>
                        <a:buNone/>
                      </a:pPr>
                      <a:r>
                        <a:rPr sz="2800" b="0" dirty="0">
                          <a:cs typeface="Times New Roman" panose="02020603050405020304" pitchFamily="18" charset="0"/>
                        </a:rPr>
                        <a:t>Các th</a:t>
                      </a:r>
                      <a:r>
                        <a:rPr sz="2800" b="0" dirty="0">
                          <a:ea typeface="Arial" panose="020B0604020202020204" pitchFamily="34" charset="0"/>
                          <a:cs typeface="Times New Roman" panose="02020603050405020304" pitchFamily="18" charset="0"/>
                        </a:rPr>
                        <a:t>à</a:t>
                      </a:r>
                      <a:r>
                        <a:rPr sz="2800" b="0" dirty="0">
                          <a:cs typeface="Times New Roman" panose="02020603050405020304" pitchFamily="18" charset="0"/>
                        </a:rPr>
                        <a:t>nh phần của đất trồng</a:t>
                      </a:r>
                      <a:endParaRPr lang="en-US" sz="2800" b="0" dirty="0">
                        <a:ea typeface="Arial" panose="020B0604020202020204" pitchFamily="34" charset="0"/>
                        <a:cs typeface="Times New Roman" panose="02020603050405020304" pitchFamily="18" charset="0"/>
                      </a:endParaRPr>
                    </a:p>
                  </a:txBody>
                  <a:tcPr marT="45713" marB="45713">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c>
                  <a:txBody>
                    <a:bodyPr/>
                    <a:lstStyle>
                      <a:lvl1pPr marL="0" lvl="0"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defRPr>
                      </a:lvl1pPr>
                      <a:lvl2pPr marL="457200" lvl="1"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accent1"/>
                        </a:buClr>
                        <a:buFont typeface="Wingdings" panose="05000000000000000000" pitchFamily="2" charset="2"/>
                        <a:buNone/>
                      </a:pPr>
                      <a:r>
                        <a:rPr sz="2800" b="0" dirty="0">
                          <a:cs typeface="Times New Roman" panose="02020603050405020304" pitchFamily="18" charset="0"/>
                        </a:rPr>
                        <a:t>Vai trò đối với cấy trồng</a:t>
                      </a:r>
                      <a:endParaRPr lang="en-US" sz="2800" b="0" dirty="0">
                        <a:ea typeface="Arial" panose="020B0604020202020204" pitchFamily="34" charset="0"/>
                        <a:cs typeface="Times New Roman" panose="02020603050405020304" pitchFamily="18" charset="0"/>
                      </a:endParaRPr>
                    </a:p>
                  </a:txBody>
                  <a:tcPr marT="45713" marB="45713">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solidFill>
                  </a:tcPr>
                </a:tc>
              </a:tr>
              <a:tr h="2205990">
                <a:tc>
                  <a:txBody>
                    <a:bodyPr/>
                    <a:lstStyle>
                      <a:lvl1pPr marL="0" lvl="0"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defRPr>
                      </a:lvl1pPr>
                      <a:lvl2pPr marL="457200" lvl="1"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5pPr>
                    </a:lstStyle>
                    <a:p>
                      <a:pPr lvl="0" algn="ctr" eaLnBrk="1" hangingPunct="1">
                        <a:spcBef>
                          <a:spcPct val="20000"/>
                        </a:spcBef>
                        <a:buClr>
                          <a:schemeClr val="accent1"/>
                        </a:buClr>
                        <a:buFont typeface="Wingdings" panose="05000000000000000000" pitchFamily="2" charset="2"/>
                        <a:buNone/>
                      </a:pPr>
                      <a:r>
                        <a:rPr sz="2800" dirty="0">
                          <a:cs typeface="Times New Roman" panose="02020603050405020304" pitchFamily="18" charset="0"/>
                        </a:rPr>
                        <a:t>Phần khí</a:t>
                      </a:r>
                      <a:endParaRPr sz="2800" dirty="0">
                        <a:cs typeface="Times New Roman" panose="02020603050405020304" pitchFamily="18" charset="0"/>
                      </a:endParaRPr>
                    </a:p>
                    <a:p>
                      <a:pPr lvl="0" algn="ctr" eaLnBrk="1" hangingPunct="1">
                        <a:spcBef>
                          <a:spcPct val="20000"/>
                        </a:spcBef>
                        <a:buClr>
                          <a:schemeClr val="accent1"/>
                        </a:buClr>
                        <a:buFont typeface="Wingdings" panose="05000000000000000000" pitchFamily="2" charset="2"/>
                        <a:buNone/>
                      </a:pPr>
                      <a:r>
                        <a:rPr sz="2800" dirty="0">
                          <a:cs typeface="Times New Roman" panose="02020603050405020304" pitchFamily="18" charset="0"/>
                        </a:rPr>
                        <a:t>Phần rắn</a:t>
                      </a:r>
                      <a:endParaRPr sz="2800" dirty="0">
                        <a:cs typeface="Times New Roman" panose="02020603050405020304" pitchFamily="18" charset="0"/>
                      </a:endParaRPr>
                    </a:p>
                    <a:p>
                      <a:pPr lvl="0" algn="ctr" eaLnBrk="1" hangingPunct="1">
                        <a:spcBef>
                          <a:spcPct val="20000"/>
                        </a:spcBef>
                        <a:buClr>
                          <a:schemeClr val="accent1"/>
                        </a:buClr>
                        <a:buFont typeface="Wingdings" panose="05000000000000000000" pitchFamily="2" charset="2"/>
                        <a:buNone/>
                      </a:pPr>
                      <a:r>
                        <a:rPr sz="2800" dirty="0">
                          <a:cs typeface="Times New Roman" panose="02020603050405020304" pitchFamily="18" charset="0"/>
                        </a:rPr>
                        <a:t>Phần lỏng</a:t>
                      </a:r>
                      <a:endParaRPr lang="en-US" sz="2800" dirty="0">
                        <a:ea typeface="Arial" panose="020B0604020202020204" pitchFamily="34" charset="0"/>
                        <a:cs typeface="Times New Roman" panose="02020603050405020304" pitchFamily="18" charset="0"/>
                      </a:endParaRPr>
                    </a:p>
                  </a:txBody>
                  <a:tcPr marT="45713" marB="45713"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2"/>
                    </a:solidFill>
                  </a:tcPr>
                </a:tc>
                <a:tc>
                  <a:txBody>
                    <a:bodyPr/>
                    <a:lstStyle>
                      <a:lvl1pPr marL="0" lvl="0"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defRPr>
                      </a:lvl1pPr>
                      <a:lvl2pPr marL="457200" lvl="1"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2pPr>
                      <a:lvl3pPr marL="914400" lvl="2"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3pPr>
                      <a:lvl4pPr marL="1371600" lvl="3"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4pPr>
                      <a:lvl5pPr marL="1828800" lvl="4" indent="0" algn="l" defTabSz="914400" rtl="0" eaLnBrk="0" fontAlgn="base" latinLnBrk="0" hangingPunct="0">
                        <a:lnSpc>
                          <a:spcPct val="100000"/>
                        </a:lnSpc>
                        <a:spcBef>
                          <a:spcPct val="0"/>
                        </a:spcBef>
                        <a:spcAft>
                          <a:spcPct val="0"/>
                        </a:spcAft>
                        <a:buNone/>
                        <a:defRPr sz="4000" b="0" i="0" u="none" kern="1200" baseline="0">
                          <a:solidFill>
                            <a:schemeClr val="tx1"/>
                          </a:solidFill>
                          <a:latin typeface="Times New Roman" panose="02020603050405020304" pitchFamily="18" charset="0"/>
                          <a:ea typeface="+mn-ea"/>
                          <a:cs typeface="+mn-cs"/>
                        </a:defRPr>
                      </a:lvl5pPr>
                    </a:lstStyle>
                    <a:p>
                      <a:pPr lvl="0" eaLnBrk="1" hangingPunct="1">
                        <a:spcBef>
                          <a:spcPct val="20000"/>
                        </a:spcBef>
                        <a:buClr>
                          <a:schemeClr val="accent1"/>
                        </a:buClr>
                        <a:buFont typeface="Wingdings" panose="05000000000000000000" pitchFamily="2" charset="2"/>
                        <a:buNone/>
                      </a:pPr>
                      <a:endParaRPr lang="en-US" sz="2800" dirty="0">
                        <a:solidFill>
                          <a:srgbClr val="FF3300"/>
                        </a:solidFill>
                        <a:ea typeface="Arial" panose="020B0604020202020204" pitchFamily="34" charset="0"/>
                        <a:cs typeface="Times New Roman" panose="02020603050405020304" pitchFamily="18" charset="0"/>
                      </a:endParaRPr>
                    </a:p>
                  </a:txBody>
                  <a:tcPr marT="45713" marB="45713" anchor="ctr" anchorCtr="0">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2"/>
                    </a:solidFill>
                  </a:tcPr>
                </a:tc>
              </a:tr>
            </a:tbl>
          </a:graphicData>
        </a:graphic>
      </p:graphicFrame>
      <p:sp>
        <p:nvSpPr>
          <p:cNvPr id="198718" name="Text Box 62"/>
          <p:cNvSpPr txBox="1"/>
          <p:nvPr/>
        </p:nvSpPr>
        <p:spPr>
          <a:xfrm>
            <a:off x="0" y="7010400"/>
            <a:ext cx="7772400" cy="1570038"/>
          </a:xfrm>
          <a:prstGeom prst="rect">
            <a:avLst/>
          </a:prstGeom>
          <a:noFill/>
          <a:ln w="9525">
            <a:noFill/>
          </a:ln>
        </p:spPr>
        <p:txBody>
          <a:bodyPr>
            <a:spAutoFit/>
          </a:bodyPr>
          <a:p>
            <a:pPr>
              <a:spcBef>
                <a:spcPct val="50000"/>
              </a:spcBef>
            </a:pPr>
            <a:r>
              <a:rPr sz="2400" dirty="0">
                <a:solidFill>
                  <a:srgbClr val="FF3300"/>
                </a:solidFill>
                <a:latin typeface="Arial" panose="020B0604020202020204" pitchFamily="34" charset="0"/>
              </a:rPr>
              <a:t>Cung cấp Oxi cho cây hô hấp</a:t>
            </a:r>
            <a:endParaRPr sz="2400" dirty="0">
              <a:solidFill>
                <a:srgbClr val="FF3300"/>
              </a:solidFill>
              <a:latin typeface="Arial" panose="020B0604020202020204" pitchFamily="34" charset="0"/>
            </a:endParaRPr>
          </a:p>
          <a:p>
            <a:pPr>
              <a:spcBef>
                <a:spcPct val="50000"/>
              </a:spcBef>
            </a:pPr>
            <a:endParaRPr sz="2400" dirty="0">
              <a:solidFill>
                <a:srgbClr val="FF3300"/>
              </a:solidFill>
              <a:latin typeface="Arial" panose="020B0604020202020204" pitchFamily="34" charset="0"/>
            </a:endParaRPr>
          </a:p>
          <a:p>
            <a:pPr>
              <a:spcBef>
                <a:spcPct val="50000"/>
              </a:spcBef>
            </a:pPr>
            <a:endParaRPr sz="2400" dirty="0">
              <a:solidFill>
                <a:srgbClr val="FF3300"/>
              </a:solidFill>
              <a:latin typeface="Arial" panose="020B0604020202020204" pitchFamily="34" charset="0"/>
            </a:endParaRPr>
          </a:p>
        </p:txBody>
      </p:sp>
      <p:sp>
        <p:nvSpPr>
          <p:cNvPr id="198719" name="Text Box 63"/>
          <p:cNvSpPr txBox="1"/>
          <p:nvPr/>
        </p:nvSpPr>
        <p:spPr>
          <a:xfrm>
            <a:off x="1066800" y="7467600"/>
            <a:ext cx="5791200" cy="461963"/>
          </a:xfrm>
          <a:prstGeom prst="rect">
            <a:avLst/>
          </a:prstGeom>
          <a:noFill/>
          <a:ln w="9525">
            <a:noFill/>
          </a:ln>
        </p:spPr>
        <p:txBody>
          <a:bodyPr>
            <a:spAutoFit/>
          </a:bodyPr>
          <a:p>
            <a:pPr>
              <a:spcBef>
                <a:spcPct val="50000"/>
              </a:spcBef>
            </a:pPr>
            <a:r>
              <a:rPr sz="2400" dirty="0">
                <a:solidFill>
                  <a:srgbClr val="FF3300"/>
                </a:solidFill>
                <a:latin typeface="Arial" panose="020B0604020202020204" pitchFamily="34" charset="0"/>
              </a:rPr>
              <a:t>Cung cấp chất dinh d</a:t>
            </a:r>
            <a:r>
              <a:rPr lang="vi-VN" altLang="x-none" sz="2400" dirty="0">
                <a:solidFill>
                  <a:srgbClr val="FF3300"/>
                </a:solidFill>
                <a:latin typeface="Arial" panose="020B0604020202020204" pitchFamily="34" charset="0"/>
              </a:rPr>
              <a:t>ư</a:t>
            </a:r>
            <a:r>
              <a:rPr sz="2400" dirty="0">
                <a:solidFill>
                  <a:srgbClr val="FF3300"/>
                </a:solidFill>
                <a:latin typeface="Arial" panose="020B0604020202020204" pitchFamily="34" charset="0"/>
              </a:rPr>
              <a:t>ỡng cho cây</a:t>
            </a:r>
            <a:endParaRPr sz="2400" dirty="0">
              <a:solidFill>
                <a:srgbClr val="FF3300"/>
              </a:solidFill>
              <a:latin typeface="Arial" panose="020B0604020202020204" pitchFamily="34" charset="0"/>
            </a:endParaRPr>
          </a:p>
        </p:txBody>
      </p:sp>
      <p:sp>
        <p:nvSpPr>
          <p:cNvPr id="198720" name="Text Box 64"/>
          <p:cNvSpPr txBox="1"/>
          <p:nvPr/>
        </p:nvSpPr>
        <p:spPr>
          <a:xfrm>
            <a:off x="4191000" y="7924800"/>
            <a:ext cx="4953000" cy="461963"/>
          </a:xfrm>
          <a:prstGeom prst="rect">
            <a:avLst/>
          </a:prstGeom>
          <a:noFill/>
          <a:ln w="9525">
            <a:noFill/>
          </a:ln>
        </p:spPr>
        <p:txBody>
          <a:bodyPr>
            <a:spAutoFit/>
          </a:bodyPr>
          <a:p>
            <a:pPr>
              <a:spcBef>
                <a:spcPct val="50000"/>
              </a:spcBef>
            </a:pPr>
            <a:r>
              <a:rPr sz="2400" dirty="0">
                <a:solidFill>
                  <a:srgbClr val="FF3300"/>
                </a:solidFill>
                <a:latin typeface="Arial" panose="020B0604020202020204" pitchFamily="34" charset="0"/>
              </a:rPr>
              <a:t>Cung cấp n</a:t>
            </a:r>
            <a:r>
              <a:rPr lang="vi-VN" altLang="x-none" sz="2400" dirty="0">
                <a:solidFill>
                  <a:srgbClr val="FF3300"/>
                </a:solidFill>
                <a:latin typeface="Arial" panose="020B0604020202020204" pitchFamily="34" charset="0"/>
              </a:rPr>
              <a:t>ư</a:t>
            </a:r>
            <a:r>
              <a:rPr sz="2400" dirty="0">
                <a:solidFill>
                  <a:srgbClr val="FF3300"/>
                </a:solidFill>
                <a:latin typeface="Arial" panose="020B0604020202020204" pitchFamily="34" charset="0"/>
              </a:rPr>
              <a:t>ớc cho cây</a:t>
            </a:r>
            <a:endParaRPr sz="2400" dirty="0">
              <a:solidFill>
                <a:srgbClr val="FF3300"/>
              </a:solidFill>
              <a:latin typeface="Arial" panose="020B0604020202020204" pitchFamily="34" charset="0"/>
            </a:endParaRPr>
          </a:p>
        </p:txBody>
      </p:sp>
    </p:spTree>
  </p:cSld>
  <p:clrMapOvr>
    <a:masterClrMapping/>
  </p:clrMapOvr>
  <p:transition>
    <p:split orient="vert" dir="in"/>
    <p:sndAc>
      <p:stSnd>
        <p:snd r:embed="rId1"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a:xfrm>
            <a:off x="528955" y="1348740"/>
            <a:ext cx="8157845" cy="596900"/>
          </a:xfrm>
        </p:spPr>
        <p:txBody>
          <a:bodyPr vert="horz" wrap="square" lIns="91440" tIns="45720" rIns="91440" bIns="45720" anchor="t" anchorCtr="0"/>
          <a:p>
            <a:pPr eaLnBrk="1" hangingPunct="1"/>
            <a:r>
              <a:rPr sz="2800" dirty="0">
                <a:solidFill>
                  <a:srgbClr val="C00000"/>
                </a:solidFill>
                <a:latin typeface="Times New Roman" panose="02020603050405020304" pitchFamily="18" charset="0"/>
                <a:cs typeface="Times New Roman" panose="02020603050405020304" pitchFamily="18" charset="0"/>
              </a:rPr>
              <a:t>I</a:t>
            </a:r>
            <a:r>
              <a:rPr lang="vi-VN" sz="2800" dirty="0">
                <a:solidFill>
                  <a:srgbClr val="C00000"/>
                </a:solidFill>
                <a:latin typeface="Times New Roman" panose="02020603050405020304" pitchFamily="18" charset="0"/>
                <a:cs typeface="Times New Roman" panose="02020603050405020304" pitchFamily="18" charset="0"/>
              </a:rPr>
              <a:t>I</a:t>
            </a:r>
            <a:r>
              <a:rPr sz="2800" dirty="0">
                <a:solidFill>
                  <a:srgbClr val="C00000"/>
                </a:solidFill>
                <a:latin typeface="Times New Roman" panose="02020603050405020304" pitchFamily="18" charset="0"/>
                <a:cs typeface="Times New Roman" panose="02020603050405020304" pitchFamily="18" charset="0"/>
              </a:rPr>
              <a:t>. </a:t>
            </a:r>
            <a:r>
              <a:rPr lang="vi-VN" sz="2800" dirty="0">
                <a:solidFill>
                  <a:srgbClr val="C00000"/>
                </a:solidFill>
                <a:latin typeface="Times New Roman" panose="02020603050405020304" pitchFamily="18" charset="0"/>
                <a:cs typeface="Times New Roman" panose="02020603050405020304" pitchFamily="18" charset="0"/>
              </a:rPr>
              <a:t>Thành phần của</a:t>
            </a:r>
            <a:r>
              <a:rPr sz="2800" dirty="0">
                <a:solidFill>
                  <a:srgbClr val="C00000"/>
                </a:solidFill>
                <a:latin typeface="Times New Roman" panose="02020603050405020304" pitchFamily="18" charset="0"/>
                <a:cs typeface="Times New Roman" panose="02020603050405020304" pitchFamily="18" charset="0"/>
              </a:rPr>
              <a:t> đất trồng</a:t>
            </a:r>
            <a:endParaRPr sz="2800" dirty="0">
              <a:solidFill>
                <a:srgbClr val="C00000"/>
              </a:solidFill>
              <a:latin typeface="Times New Roman" panose="02020603050405020304" pitchFamily="18" charset="0"/>
              <a:ea typeface="Times New Roman" panose="02020603050405020304" pitchFamily="18" charset="0"/>
            </a:endParaRPr>
          </a:p>
        </p:txBody>
      </p:sp>
      <p:sp>
        <p:nvSpPr>
          <p:cNvPr id="28677" name="Text Box 12"/>
          <p:cNvSpPr txBox="1"/>
          <p:nvPr/>
        </p:nvSpPr>
        <p:spPr>
          <a:xfrm>
            <a:off x="599440" y="6013450"/>
            <a:ext cx="3109595" cy="521970"/>
          </a:xfrm>
          <a:prstGeom prst="rect">
            <a:avLst/>
          </a:prstGeom>
          <a:noFill/>
          <a:ln w="9525">
            <a:noFill/>
          </a:ln>
        </p:spPr>
        <p:txBody>
          <a:bodyPr wrap="square">
            <a:spAutoFit/>
          </a:bodyPr>
          <a:p>
            <a:pPr>
              <a:spcBef>
                <a:spcPct val="50000"/>
              </a:spcBef>
            </a:pPr>
            <a:endParaRPr lang="vi-VN" sz="2800" dirty="0">
              <a:cs typeface="Times New Roman" panose="02020603050405020304" pitchFamily="18" charset="0"/>
            </a:endParaRPr>
          </a:p>
        </p:txBody>
      </p:sp>
      <p:sp>
        <p:nvSpPr>
          <p:cNvPr id="28678" name="Text Box 13"/>
          <p:cNvSpPr txBox="1"/>
          <p:nvPr/>
        </p:nvSpPr>
        <p:spPr>
          <a:xfrm>
            <a:off x="5097780" y="6081395"/>
            <a:ext cx="2631440" cy="521970"/>
          </a:xfrm>
          <a:prstGeom prst="rect">
            <a:avLst/>
          </a:prstGeom>
          <a:noFill/>
          <a:ln w="9525">
            <a:noFill/>
          </a:ln>
        </p:spPr>
        <p:txBody>
          <a:bodyPr wrap="square">
            <a:spAutoFit/>
          </a:bodyPr>
          <a:p>
            <a:pPr>
              <a:spcBef>
                <a:spcPct val="50000"/>
              </a:spcBef>
            </a:pPr>
            <a:endParaRPr sz="2800" dirty="0">
              <a:cs typeface="Times New Roman" panose="02020603050405020304" pitchFamily="18" charset="0"/>
            </a:endParaRPr>
          </a:p>
        </p:txBody>
      </p:sp>
      <p:sp>
        <p:nvSpPr>
          <p:cNvPr id="373774" name="Text Box 14"/>
          <p:cNvSpPr txBox="1"/>
          <p:nvPr/>
        </p:nvSpPr>
        <p:spPr>
          <a:xfrm>
            <a:off x="1804988" y="5675313"/>
            <a:ext cx="1844675" cy="521970"/>
          </a:xfrm>
          <a:prstGeom prst="rect">
            <a:avLst/>
          </a:prstGeom>
          <a:noFill/>
          <a:ln w="9525">
            <a:noFill/>
          </a:ln>
        </p:spPr>
        <p:txBody>
          <a:bodyPr>
            <a:spAutoFit/>
          </a:bodyPr>
          <a:p>
            <a:r>
              <a:rPr sz="2800" dirty="0">
                <a:latin typeface="Arial" panose="020B0604020202020204" pitchFamily="34" charset="0"/>
              </a:rPr>
              <a:t> </a:t>
            </a:r>
            <a:endParaRPr sz="3200" dirty="0">
              <a:latin typeface="Arial" panose="020B0604020202020204" pitchFamily="34" charset="0"/>
            </a:endParaRPr>
          </a:p>
        </p:txBody>
      </p:sp>
      <p:sp>
        <p:nvSpPr>
          <p:cNvPr id="373775" name="Text Box 15"/>
          <p:cNvSpPr txBox="1"/>
          <p:nvPr/>
        </p:nvSpPr>
        <p:spPr>
          <a:xfrm>
            <a:off x="6172200" y="5662613"/>
            <a:ext cx="1676400" cy="583565"/>
          </a:xfrm>
          <a:prstGeom prst="rect">
            <a:avLst/>
          </a:prstGeom>
          <a:noFill/>
          <a:ln w="9525">
            <a:noFill/>
          </a:ln>
        </p:spPr>
        <p:txBody>
          <a:bodyPr>
            <a:spAutoFit/>
          </a:bodyPr>
          <a:p>
            <a:pPr>
              <a:spcBef>
                <a:spcPct val="50000"/>
              </a:spcBef>
            </a:pPr>
            <a:r>
              <a:rPr sz="3200" dirty="0">
                <a:latin typeface="Arial" panose="020B0604020202020204" pitchFamily="34" charset="0"/>
              </a:rPr>
              <a:t> </a:t>
            </a:r>
            <a:endParaRPr sz="3200" dirty="0">
              <a:latin typeface="Arial" panose="020B0604020202020204" pitchFamily="34" charset="0"/>
            </a:endParaRPr>
          </a:p>
        </p:txBody>
      </p:sp>
      <p:sp>
        <p:nvSpPr>
          <p:cNvPr id="2" name="Text Box 1"/>
          <p:cNvSpPr txBox="1"/>
          <p:nvPr/>
        </p:nvSpPr>
        <p:spPr>
          <a:xfrm>
            <a:off x="455930" y="236855"/>
            <a:ext cx="8505190" cy="1014730"/>
          </a:xfrm>
          <a:prstGeom prst="rect">
            <a:avLst/>
          </a:prstGeom>
          <a:noFill/>
        </p:spPr>
        <p:txBody>
          <a:bodyPr wrap="square" rtlCol="0" anchor="t">
            <a:spAutoFit/>
          </a:bodyPr>
          <a:p>
            <a:pPr marR="0" algn="ctr" defTabSz="914400">
              <a:buClrTx/>
              <a:buSzTx/>
              <a:buFontTx/>
              <a:buNone/>
              <a:defRPr/>
            </a:pP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Bài 0</a:t>
            </a:r>
            <a:r>
              <a:rPr lang="en-US"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2</a:t>
            </a: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 </a:t>
            </a: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KHÁI NIỆM VỀ ĐẤT TRỒNG VÀ THÀNH PHẦN CỦA ĐẤT TRỒNG</a:t>
            </a:r>
            <a:endParaRPr lang="en-US" sz="3000"/>
          </a:p>
        </p:txBody>
      </p:sp>
      <p:sp>
        <p:nvSpPr>
          <p:cNvPr id="5" name="Text Box 4"/>
          <p:cNvSpPr txBox="1"/>
          <p:nvPr/>
        </p:nvSpPr>
        <p:spPr>
          <a:xfrm>
            <a:off x="495300" y="2043430"/>
            <a:ext cx="8296910" cy="2589530"/>
          </a:xfrm>
          <a:prstGeom prst="rect">
            <a:avLst/>
          </a:prstGeom>
          <a:noFill/>
        </p:spPr>
        <p:txBody>
          <a:bodyPr wrap="square" rtlCol="0" anchor="t">
            <a:spAutoFit/>
          </a:bodyPr>
          <a:p>
            <a:pPr eaLnBrk="1" hangingPunct="1">
              <a:spcBef>
                <a:spcPct val="20000"/>
              </a:spcBef>
              <a:buClr>
                <a:schemeClr val="accent1"/>
              </a:buClr>
            </a:pPr>
            <a:r>
              <a:rPr lang="vi-VN" altLang="en-US" sz="2800" kern="0" noProof="0" smtClean="0">
                <a:ln>
                  <a:noFill/>
                </a:ln>
                <a:effectLst/>
                <a:uLnTx/>
                <a:uFillTx/>
                <a:cs typeface="Times New Roman" panose="02020603050405020304" pitchFamily="18" charset="0"/>
                <a:sym typeface="+mn-ea"/>
              </a:rPr>
              <a:t>      </a:t>
            </a:r>
            <a:r>
              <a:rPr sz="2800" dirty="0">
                <a:cs typeface="Times New Roman" panose="02020603050405020304" pitchFamily="18" charset="0"/>
                <a:sym typeface="+mn-ea"/>
              </a:rPr>
              <a:t>Đất trồng chia l</a:t>
            </a:r>
            <a:r>
              <a:rPr sz="2800" dirty="0">
                <a:ea typeface="Arial" panose="020B0604020202020204" pitchFamily="34" charset="0"/>
                <a:cs typeface="Times New Roman" panose="02020603050405020304" pitchFamily="18" charset="0"/>
                <a:sym typeface="+mn-ea"/>
              </a:rPr>
              <a:t>à</a:t>
            </a:r>
            <a:r>
              <a:rPr sz="2800" dirty="0">
                <a:cs typeface="Times New Roman" panose="02020603050405020304" pitchFamily="18" charset="0"/>
                <a:sym typeface="+mn-ea"/>
              </a:rPr>
              <a:t>m 3 phần:</a:t>
            </a:r>
            <a:endParaRPr sz="2800" dirty="0">
              <a:cs typeface="Times New Roman" panose="02020603050405020304" pitchFamily="18" charset="0"/>
            </a:endParaRPr>
          </a:p>
          <a:p>
            <a:pPr eaLnBrk="1" hangingPunct="1">
              <a:spcBef>
                <a:spcPct val="20000"/>
              </a:spcBef>
              <a:buClr>
                <a:schemeClr val="accent1"/>
              </a:buClr>
            </a:pPr>
            <a:r>
              <a:rPr lang="vi-VN" sz="2800" dirty="0">
                <a:cs typeface="Times New Roman" panose="02020603050405020304" pitchFamily="18" charset="0"/>
                <a:sym typeface="+mn-ea"/>
              </a:rPr>
              <a:t>- </a:t>
            </a:r>
            <a:r>
              <a:rPr sz="2800" dirty="0">
                <a:cs typeface="Times New Roman" panose="02020603050405020304" pitchFamily="18" charset="0"/>
                <a:sym typeface="+mn-ea"/>
              </a:rPr>
              <a:t>Phần khí</a:t>
            </a:r>
            <a:endParaRPr sz="2800" dirty="0">
              <a:cs typeface="Times New Roman" panose="02020603050405020304" pitchFamily="18" charset="0"/>
            </a:endParaRPr>
          </a:p>
          <a:p>
            <a:pPr eaLnBrk="1" hangingPunct="1">
              <a:spcBef>
                <a:spcPct val="20000"/>
              </a:spcBef>
              <a:buClr>
                <a:schemeClr val="accent1"/>
              </a:buClr>
            </a:pPr>
            <a:r>
              <a:rPr lang="vi-VN" sz="2800" dirty="0">
                <a:cs typeface="Times New Roman" panose="02020603050405020304" pitchFamily="18" charset="0"/>
                <a:sym typeface="+mn-ea"/>
              </a:rPr>
              <a:t>- </a:t>
            </a:r>
            <a:r>
              <a:rPr sz="2800" dirty="0">
                <a:cs typeface="Times New Roman" panose="02020603050405020304" pitchFamily="18" charset="0"/>
                <a:sym typeface="+mn-ea"/>
              </a:rPr>
              <a:t>Phần rắn: chất vô cơ, chất hữu cơ</a:t>
            </a:r>
            <a:endParaRPr sz="2800" dirty="0">
              <a:cs typeface="Times New Roman" panose="02020603050405020304" pitchFamily="18" charset="0"/>
            </a:endParaRPr>
          </a:p>
          <a:p>
            <a:pPr eaLnBrk="1" hangingPunct="1">
              <a:spcBef>
                <a:spcPct val="20000"/>
              </a:spcBef>
              <a:buClr>
                <a:schemeClr val="accent1"/>
              </a:buClr>
            </a:pPr>
            <a:r>
              <a:rPr lang="vi-VN" sz="2800" dirty="0">
                <a:cs typeface="Times New Roman" panose="02020603050405020304" pitchFamily="18" charset="0"/>
                <a:sym typeface="+mn-ea"/>
              </a:rPr>
              <a:t>- </a:t>
            </a:r>
            <a:r>
              <a:rPr sz="2800" dirty="0">
                <a:cs typeface="Times New Roman" panose="02020603050405020304" pitchFamily="18" charset="0"/>
                <a:sym typeface="+mn-ea"/>
              </a:rPr>
              <a:t>Phần lỏng</a:t>
            </a:r>
            <a:endParaRPr sz="2800" dirty="0">
              <a:ea typeface="Arial" panose="020B0604020202020204" pitchFamily="34" charset="0"/>
              <a:cs typeface="Times New Roman" panose="02020603050405020304" pitchFamily="18" charset="0"/>
            </a:endParaRP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endParaRPr lang="en-US" sz="2800">
              <a:cs typeface="Times New Roman" panose="02020603050405020304" pitchFamily="18" charset="0"/>
            </a:endParaRPr>
          </a:p>
        </p:txBody>
      </p:sp>
      <p:sp>
        <p:nvSpPr>
          <p:cNvPr id="6" name="Text Box 5"/>
          <p:cNvSpPr txBox="1"/>
          <p:nvPr/>
        </p:nvSpPr>
        <p:spPr>
          <a:xfrm>
            <a:off x="7729220" y="1609090"/>
            <a:ext cx="624205" cy="706755"/>
          </a:xfrm>
          <a:prstGeom prst="rect">
            <a:avLst/>
          </a:prstGeom>
          <a:noFill/>
        </p:spPr>
        <p:txBody>
          <a:bodyPr wrap="square" rtlCol="0" anchor="t">
            <a:spAutoFit/>
          </a:bodyPr>
          <a:p>
            <a:r>
              <a:rPr b="1" dirty="0">
                <a:solidFill>
                  <a:srgbClr val="FF0000"/>
                </a:solidFill>
                <a:latin typeface="Arial" panose="020B0604020202020204" pitchFamily="34" charset="0"/>
                <a:cs typeface="Arial" panose="020B0604020202020204" pitchFamily="34" charset="0"/>
                <a:sym typeface="Wingdings" panose="05000000000000000000" pitchFamily="2" charset="2"/>
              </a:rPr>
              <a:t></a:t>
            </a:r>
            <a:endParaRPr lang="en-US"/>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3774"/>
                                        </p:tgtEl>
                                        <p:attrNameLst>
                                          <p:attrName>style.visibility</p:attrName>
                                        </p:attrNameLst>
                                      </p:cBhvr>
                                      <p:to>
                                        <p:strVal val="visible"/>
                                      </p:to>
                                    </p:set>
                                    <p:animEffect transition="in" filter="blinds(horizontal)">
                                      <p:cBhvr>
                                        <p:cTn id="7" dur="500"/>
                                        <p:tgtEl>
                                          <p:spTgt spid="3737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3775"/>
                                        </p:tgtEl>
                                        <p:attrNameLst>
                                          <p:attrName>style.visibility</p:attrName>
                                        </p:attrNameLst>
                                      </p:cBhvr>
                                      <p:to>
                                        <p:strVal val="visible"/>
                                      </p:to>
                                    </p:set>
                                    <p:animEffect transition="in" filter="blinds(horizontal)">
                                      <p:cBhvr>
                                        <p:cTn id="12" dur="500"/>
                                        <p:tgtEl>
                                          <p:spTgt spid="37377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Left)">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74" grpId="0"/>
      <p:bldP spid="373775" grpId="0"/>
      <p:bldP spid="6" grpId="0"/>
      <p:bldP spid="6"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Rectangle 2"/>
          <p:cNvSpPr>
            <a:spLocks noGrp="1"/>
          </p:cNvSpPr>
          <p:nvPr>
            <p:ph type="title"/>
          </p:nvPr>
        </p:nvSpPr>
        <p:spPr>
          <a:xfrm>
            <a:off x="323215" y="748665"/>
            <a:ext cx="4471035" cy="623570"/>
          </a:xfrm>
        </p:spPr>
        <p:txBody>
          <a:bodyPr vert="horz" wrap="square" lIns="91440" tIns="45720" rIns="91440" bIns="45720" anchor="t" anchorCtr="0"/>
          <a:p>
            <a:pPr eaLnBrk="1" hangingPunct="1"/>
            <a:r>
              <a:rPr sz="2800" dirty="0">
                <a:solidFill>
                  <a:srgbClr val="009900"/>
                </a:solidFill>
                <a:latin typeface="Times New Roman" panose="02020603050405020304" pitchFamily="18" charset="0"/>
                <a:cs typeface="Times New Roman" panose="02020603050405020304" pitchFamily="18" charset="0"/>
              </a:rPr>
              <a:t>1/   </a:t>
            </a:r>
            <a:r>
              <a:rPr sz="2800" dirty="0">
                <a:solidFill>
                  <a:srgbClr val="009900"/>
                </a:solidFill>
                <a:latin typeface="Times New Roman" panose="02020603050405020304" pitchFamily="18" charset="0"/>
                <a:cs typeface="Times New Roman" panose="02020603050405020304" pitchFamily="18" charset="0"/>
              </a:rPr>
              <a:t>Hoàn thành sơ đồ sau:</a:t>
            </a:r>
            <a:endParaRPr sz="2800" dirty="0">
              <a:solidFill>
                <a:srgbClr val="009900"/>
              </a:solidFill>
              <a:latin typeface="Times New Roman" panose="02020603050405020304" pitchFamily="18" charset="0"/>
              <a:cs typeface="Times New Roman" panose="02020603050405020304" pitchFamily="18" charset="0"/>
            </a:endParaRPr>
          </a:p>
        </p:txBody>
      </p:sp>
      <p:grpSp>
        <p:nvGrpSpPr>
          <p:cNvPr id="44035" name="Group 121"/>
          <p:cNvGrpSpPr/>
          <p:nvPr/>
        </p:nvGrpSpPr>
        <p:grpSpPr>
          <a:xfrm>
            <a:off x="2166938" y="1676400"/>
            <a:ext cx="4614862" cy="2611438"/>
            <a:chOff x="1365" y="1100"/>
            <a:chExt cx="2907" cy="1645"/>
          </a:xfrm>
        </p:grpSpPr>
        <p:sp>
          <p:nvSpPr>
            <p:cNvPr id="44079" name="Line 5"/>
            <p:cNvSpPr/>
            <p:nvPr/>
          </p:nvSpPr>
          <p:spPr>
            <a:xfrm>
              <a:off x="2804" y="1393"/>
              <a:ext cx="0" cy="605"/>
            </a:xfrm>
            <a:prstGeom prst="line">
              <a:avLst/>
            </a:prstGeom>
            <a:ln w="76200" cap="flat" cmpd="sng">
              <a:solidFill>
                <a:srgbClr val="FF3300"/>
              </a:solidFill>
              <a:prstDash val="solid"/>
              <a:headEnd type="none" w="med" len="med"/>
              <a:tailEnd type="triangle" w="med" len="med"/>
            </a:ln>
            <a:effectLst>
              <a:outerShdw dist="107763" dir="18900000" algn="ctr" rotWithShape="0">
                <a:srgbClr val="808080">
                  <a:alpha val="50000"/>
                </a:srgbClr>
              </a:outerShdw>
            </a:effectLst>
          </p:spPr>
        </p:sp>
        <p:sp>
          <p:nvSpPr>
            <p:cNvPr id="44080" name="Line 6"/>
            <p:cNvSpPr/>
            <p:nvPr/>
          </p:nvSpPr>
          <p:spPr>
            <a:xfrm>
              <a:off x="3333" y="1100"/>
              <a:ext cx="939" cy="453"/>
            </a:xfrm>
            <a:prstGeom prst="line">
              <a:avLst/>
            </a:prstGeom>
            <a:ln w="76200" cap="flat" cmpd="sng">
              <a:solidFill>
                <a:srgbClr val="FF3300"/>
              </a:solidFill>
              <a:prstDash val="solid"/>
              <a:headEnd type="none" w="med" len="med"/>
              <a:tailEnd type="triangle" w="med" len="med"/>
            </a:ln>
            <a:effectLst>
              <a:outerShdw dist="107763" dir="18900000" algn="ctr" rotWithShape="0">
                <a:srgbClr val="808080">
                  <a:alpha val="50000"/>
                </a:srgbClr>
              </a:outerShdw>
            </a:effectLst>
          </p:spPr>
        </p:sp>
        <p:sp>
          <p:nvSpPr>
            <p:cNvPr id="44081" name="Line 13"/>
            <p:cNvSpPr/>
            <p:nvPr/>
          </p:nvSpPr>
          <p:spPr>
            <a:xfrm flipH="1">
              <a:off x="1365" y="2279"/>
              <a:ext cx="939" cy="453"/>
            </a:xfrm>
            <a:prstGeom prst="line">
              <a:avLst/>
            </a:prstGeom>
            <a:ln w="76200" cap="flat" cmpd="sng">
              <a:solidFill>
                <a:srgbClr val="FF3300"/>
              </a:solidFill>
              <a:prstDash val="solid"/>
              <a:headEnd type="none" w="med" len="med"/>
              <a:tailEnd type="triangle" w="med" len="med"/>
            </a:ln>
            <a:effectLst>
              <a:outerShdw dist="107763" dir="18900000" algn="ctr" rotWithShape="0">
                <a:srgbClr val="808080">
                  <a:alpha val="50000"/>
                </a:srgbClr>
              </a:outerShdw>
            </a:effectLst>
          </p:spPr>
        </p:sp>
        <p:sp>
          <p:nvSpPr>
            <p:cNvPr id="44082" name="Line 14"/>
            <p:cNvSpPr/>
            <p:nvPr/>
          </p:nvSpPr>
          <p:spPr>
            <a:xfrm flipH="1">
              <a:off x="1365" y="1104"/>
              <a:ext cx="939" cy="453"/>
            </a:xfrm>
            <a:prstGeom prst="line">
              <a:avLst/>
            </a:prstGeom>
            <a:ln w="76200" cap="flat" cmpd="sng">
              <a:solidFill>
                <a:srgbClr val="FF3300"/>
              </a:solidFill>
              <a:prstDash val="solid"/>
              <a:headEnd type="none" w="med" len="med"/>
              <a:tailEnd type="triangle" w="med" len="med"/>
            </a:ln>
            <a:effectLst>
              <a:outerShdw dist="107763" dir="18900000" algn="ctr" rotWithShape="0">
                <a:srgbClr val="808080">
                  <a:alpha val="50000"/>
                </a:srgbClr>
              </a:outerShdw>
            </a:effectLst>
          </p:spPr>
        </p:sp>
        <p:sp>
          <p:nvSpPr>
            <p:cNvPr id="44083" name="Line 15"/>
            <p:cNvSpPr/>
            <p:nvPr/>
          </p:nvSpPr>
          <p:spPr>
            <a:xfrm>
              <a:off x="3333" y="2292"/>
              <a:ext cx="939" cy="453"/>
            </a:xfrm>
            <a:prstGeom prst="line">
              <a:avLst/>
            </a:prstGeom>
            <a:ln w="76200" cap="flat" cmpd="sng">
              <a:solidFill>
                <a:srgbClr val="FF3300"/>
              </a:solidFill>
              <a:prstDash val="solid"/>
              <a:headEnd type="none" w="med" len="med"/>
              <a:tailEnd type="triangle" w="med" len="med"/>
            </a:ln>
            <a:effectLst>
              <a:outerShdw dist="107763" dir="18900000" algn="ctr" rotWithShape="0">
                <a:srgbClr val="808080">
                  <a:alpha val="50000"/>
                </a:srgbClr>
              </a:outerShdw>
            </a:effectLst>
          </p:spPr>
        </p:sp>
      </p:grpSp>
      <p:sp>
        <p:nvSpPr>
          <p:cNvPr id="44036" name="Text Box 16"/>
          <p:cNvSpPr txBox="1"/>
          <p:nvPr/>
        </p:nvSpPr>
        <p:spPr>
          <a:xfrm>
            <a:off x="1905000" y="6019800"/>
            <a:ext cx="2057400" cy="823913"/>
          </a:xfrm>
          <a:prstGeom prst="rect">
            <a:avLst/>
          </a:prstGeom>
          <a:noFill/>
          <a:ln w="9525">
            <a:noFill/>
          </a:ln>
        </p:spPr>
        <p:txBody>
          <a:bodyPr>
            <a:spAutoFit/>
          </a:bodyPr>
          <a:p>
            <a:pPr algn="r">
              <a:spcBef>
                <a:spcPct val="50000"/>
              </a:spcBef>
            </a:pPr>
            <a:endParaRPr sz="4800" dirty="0">
              <a:latin typeface="Arial" panose="020B0604020202020204" pitchFamily="34" charset="0"/>
            </a:endParaRPr>
          </a:p>
        </p:txBody>
      </p:sp>
      <p:sp>
        <p:nvSpPr>
          <p:cNvPr id="312337" name="Text Box 17"/>
          <p:cNvSpPr txBox="1"/>
          <p:nvPr/>
        </p:nvSpPr>
        <p:spPr>
          <a:xfrm>
            <a:off x="1752600" y="7354888"/>
            <a:ext cx="1644650" cy="722312"/>
          </a:xfrm>
          <a:prstGeom prst="rect">
            <a:avLst/>
          </a:prstGeom>
          <a:noFill/>
          <a:ln w="9525">
            <a:noFill/>
          </a:ln>
        </p:spPr>
        <p:txBody>
          <a:bodyPr/>
          <a:p>
            <a:pPr algn="r">
              <a:spcBef>
                <a:spcPct val="50000"/>
              </a:spcBef>
            </a:pPr>
            <a:r>
              <a:rPr sz="2800" b="1" dirty="0">
                <a:solidFill>
                  <a:srgbClr val="009900"/>
                </a:solidFill>
                <a:latin typeface="Arial" panose="020B0604020202020204" pitchFamily="34" charset="0"/>
              </a:rPr>
              <a:t>Phần khí</a:t>
            </a:r>
            <a:endParaRPr sz="2800" b="1" dirty="0">
              <a:solidFill>
                <a:srgbClr val="009900"/>
              </a:solidFill>
              <a:latin typeface="Arial" panose="020B0604020202020204" pitchFamily="34" charset="0"/>
            </a:endParaRPr>
          </a:p>
        </p:txBody>
      </p:sp>
      <p:sp>
        <p:nvSpPr>
          <p:cNvPr id="312338" name="Rectangle 18"/>
          <p:cNvSpPr/>
          <p:nvPr/>
        </p:nvSpPr>
        <p:spPr>
          <a:xfrm>
            <a:off x="3581400" y="7391400"/>
            <a:ext cx="2057400" cy="722313"/>
          </a:xfrm>
          <a:prstGeom prst="rect">
            <a:avLst/>
          </a:prstGeom>
          <a:noFill/>
          <a:ln w="9525">
            <a:noFill/>
          </a:ln>
        </p:spPr>
        <p:txBody>
          <a:bodyPr/>
          <a:p>
            <a:pPr marL="342900" indent="-342900" eaLnBrk="1" hangingPunct="1">
              <a:spcBef>
                <a:spcPct val="20000"/>
              </a:spcBef>
              <a:buClr>
                <a:schemeClr val="accent1"/>
              </a:buClr>
              <a:buSzPct val="65000"/>
              <a:buFont typeface="Wingdings" panose="05000000000000000000" pitchFamily="2" charset="2"/>
            </a:pPr>
            <a:r>
              <a:rPr sz="2600" b="1" dirty="0">
                <a:solidFill>
                  <a:srgbClr val="009900"/>
                </a:solidFill>
                <a:latin typeface="Arial" panose="020B0604020202020204" pitchFamily="34" charset="0"/>
              </a:rPr>
              <a:t>Phần lỏng</a:t>
            </a:r>
            <a:endParaRPr sz="2600" b="1" dirty="0">
              <a:solidFill>
                <a:srgbClr val="009900"/>
              </a:solidFill>
              <a:latin typeface="Arial" panose="020B0604020202020204" pitchFamily="34" charset="0"/>
            </a:endParaRPr>
          </a:p>
        </p:txBody>
      </p:sp>
      <p:sp>
        <p:nvSpPr>
          <p:cNvPr id="312339" name="Text Box 19"/>
          <p:cNvSpPr txBox="1"/>
          <p:nvPr/>
        </p:nvSpPr>
        <p:spPr>
          <a:xfrm>
            <a:off x="7162800" y="7354888"/>
            <a:ext cx="2209800" cy="722312"/>
          </a:xfrm>
          <a:prstGeom prst="rect">
            <a:avLst/>
          </a:prstGeom>
          <a:noFill/>
          <a:ln w="9525">
            <a:noFill/>
          </a:ln>
        </p:spPr>
        <p:txBody>
          <a:bodyPr/>
          <a:p>
            <a:pPr algn="r">
              <a:spcBef>
                <a:spcPct val="50000"/>
              </a:spcBef>
            </a:pPr>
            <a:r>
              <a:rPr sz="2800" b="1" dirty="0">
                <a:solidFill>
                  <a:srgbClr val="009900"/>
                </a:solidFill>
                <a:latin typeface="Arial" panose="020B0604020202020204" pitchFamily="34" charset="0"/>
              </a:rPr>
              <a:t>Chất hữu c</a:t>
            </a:r>
            <a:r>
              <a:rPr lang="vi-VN" altLang="x-none" sz="2800" b="1" dirty="0">
                <a:solidFill>
                  <a:srgbClr val="009900"/>
                </a:solidFill>
                <a:latin typeface="Arial" panose="020B0604020202020204" pitchFamily="34" charset="0"/>
              </a:rPr>
              <a:t>ơ</a:t>
            </a:r>
            <a:endParaRPr sz="2800" b="1" dirty="0">
              <a:solidFill>
                <a:srgbClr val="009900"/>
              </a:solidFill>
              <a:latin typeface="Arial" panose="020B0604020202020204" pitchFamily="34" charset="0"/>
            </a:endParaRPr>
          </a:p>
        </p:txBody>
      </p:sp>
      <p:sp>
        <p:nvSpPr>
          <p:cNvPr id="312340" name="Text Box 20"/>
          <p:cNvSpPr txBox="1"/>
          <p:nvPr/>
        </p:nvSpPr>
        <p:spPr>
          <a:xfrm>
            <a:off x="76200" y="7543800"/>
            <a:ext cx="1981200" cy="722313"/>
          </a:xfrm>
          <a:prstGeom prst="rect">
            <a:avLst/>
          </a:prstGeom>
          <a:noFill/>
          <a:ln w="9525">
            <a:noFill/>
          </a:ln>
        </p:spPr>
        <p:txBody>
          <a:bodyPr/>
          <a:p>
            <a:pPr algn="r">
              <a:spcBef>
                <a:spcPct val="50000"/>
              </a:spcBef>
            </a:pPr>
            <a:r>
              <a:rPr sz="2800" b="1" dirty="0">
                <a:solidFill>
                  <a:srgbClr val="009900"/>
                </a:solidFill>
                <a:latin typeface="Arial" panose="020B0604020202020204" pitchFamily="34" charset="0"/>
              </a:rPr>
              <a:t>Phần rắn</a:t>
            </a:r>
            <a:endParaRPr sz="2800" b="1" dirty="0">
              <a:solidFill>
                <a:srgbClr val="009900"/>
              </a:solidFill>
              <a:latin typeface="Arial" panose="020B0604020202020204" pitchFamily="34" charset="0"/>
            </a:endParaRPr>
          </a:p>
        </p:txBody>
      </p:sp>
      <p:sp>
        <p:nvSpPr>
          <p:cNvPr id="312341" name="Text Box 21"/>
          <p:cNvSpPr txBox="1"/>
          <p:nvPr/>
        </p:nvSpPr>
        <p:spPr>
          <a:xfrm>
            <a:off x="5181600" y="7391400"/>
            <a:ext cx="1905000" cy="722313"/>
          </a:xfrm>
          <a:prstGeom prst="rect">
            <a:avLst/>
          </a:prstGeom>
          <a:noFill/>
          <a:ln w="9525">
            <a:noFill/>
          </a:ln>
        </p:spPr>
        <p:txBody>
          <a:bodyPr/>
          <a:p>
            <a:pPr algn="r">
              <a:spcBef>
                <a:spcPct val="50000"/>
              </a:spcBef>
            </a:pPr>
            <a:r>
              <a:rPr sz="2800" b="1" dirty="0">
                <a:solidFill>
                  <a:srgbClr val="009900"/>
                </a:solidFill>
                <a:latin typeface="Arial" panose="020B0604020202020204" pitchFamily="34" charset="0"/>
              </a:rPr>
              <a:t>Chất vô c</a:t>
            </a:r>
            <a:r>
              <a:rPr lang="vi-VN" altLang="x-none" sz="2800" b="1" dirty="0">
                <a:solidFill>
                  <a:srgbClr val="009900"/>
                </a:solidFill>
                <a:latin typeface="Arial" panose="020B0604020202020204" pitchFamily="34" charset="0"/>
              </a:rPr>
              <a:t>ơ</a:t>
            </a:r>
            <a:endParaRPr sz="2800" b="1" dirty="0">
              <a:solidFill>
                <a:srgbClr val="009900"/>
              </a:solidFill>
              <a:latin typeface="Arial" panose="020B0604020202020204" pitchFamily="34" charset="0"/>
            </a:endParaRPr>
          </a:p>
          <a:p>
            <a:pPr algn="r">
              <a:spcBef>
                <a:spcPct val="50000"/>
              </a:spcBef>
            </a:pPr>
            <a:endParaRPr sz="2800" b="1" dirty="0">
              <a:solidFill>
                <a:srgbClr val="FFFF99"/>
              </a:solidFill>
              <a:latin typeface="Arial" panose="020B0604020202020204" pitchFamily="34" charset="0"/>
            </a:endParaRPr>
          </a:p>
        </p:txBody>
      </p:sp>
      <p:graphicFrame>
        <p:nvGraphicFramePr>
          <p:cNvPr id="312448" name="Group 128"/>
          <p:cNvGraphicFramePr>
            <a:graphicFrameLocks noGrp="1"/>
          </p:cNvGraphicFramePr>
          <p:nvPr/>
        </p:nvGraphicFramePr>
        <p:xfrm>
          <a:off x="609600" y="2514600"/>
          <a:ext cx="2787650" cy="1033463"/>
        </p:xfrm>
        <a:graphic>
          <a:graphicData uri="http://schemas.openxmlformats.org/drawingml/2006/table">
            <a:tbl>
              <a:tblPr/>
              <a:tblGrid>
                <a:gridCol w="2787650"/>
              </a:tblGrid>
              <a:tr h="10334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kumimoji="0" lang="en-US" sz="2600" b="0" i="0" u="none" strike="noStrike" cap="none" normalizeH="0" baseline="0" smtClean="0">
                        <a:ln>
                          <a:noFill/>
                        </a:ln>
                        <a:solidFill>
                          <a:schemeClr val="tx1"/>
                        </a:solidFill>
                        <a:effectLst/>
                        <a:latin typeface="VNI-Times" pitchFamily="2" charset="0"/>
                      </a:endParaRPr>
                    </a:p>
                  </a:txBody>
                  <a:tcPr horzOverflow="overflow">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12471" name="Group 151"/>
          <p:cNvGraphicFramePr>
            <a:graphicFrameLocks noGrp="1"/>
          </p:cNvGraphicFramePr>
          <p:nvPr/>
        </p:nvGraphicFramePr>
        <p:xfrm>
          <a:off x="3657600" y="1371600"/>
          <a:ext cx="1600200" cy="774700"/>
        </p:xfrm>
        <a:graphic>
          <a:graphicData uri="http://schemas.openxmlformats.org/drawingml/2006/table">
            <a:tbl>
              <a:tblPr/>
              <a:tblGrid>
                <a:gridCol w="1600200"/>
              </a:tblGrid>
              <a:tr h="7747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r>
                        <a:rPr kumimoji="0" lang="en-US" sz="2300" b="0" i="0" u="none" strike="noStrike" cap="none" normalizeH="0" baseline="0" smtClean="0">
                          <a:ln>
                            <a:noFill/>
                          </a:ln>
                          <a:solidFill>
                            <a:srgbClr val="009900"/>
                          </a:solidFill>
                          <a:effectLst/>
                          <a:latin typeface="VNI-Times" pitchFamily="2" charset="0"/>
                        </a:rPr>
                        <a:t>Đất trồng</a:t>
                      </a:r>
                      <a:endParaRPr kumimoji="0" lang="en-US" sz="2300" b="0" i="0" u="none" strike="noStrike" cap="none" normalizeH="0" baseline="0" smtClean="0">
                        <a:ln>
                          <a:noFill/>
                        </a:ln>
                        <a:solidFill>
                          <a:srgbClr val="009900"/>
                        </a:solidFill>
                        <a:effectLst/>
                        <a:latin typeface="VNI-Times" pitchFamily="2" charset="0"/>
                      </a:endParaRPr>
                    </a:p>
                  </a:txBody>
                  <a:tcPr marT="36867" marB="36867" horzOverflow="overflow">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12452" name="Group 132"/>
          <p:cNvGraphicFramePr>
            <a:graphicFrameLocks noGrp="1"/>
          </p:cNvGraphicFramePr>
          <p:nvPr/>
        </p:nvGraphicFramePr>
        <p:xfrm>
          <a:off x="533400" y="4343400"/>
          <a:ext cx="2590800" cy="1066800"/>
        </p:xfrm>
        <a:graphic>
          <a:graphicData uri="http://schemas.openxmlformats.org/drawingml/2006/table">
            <a:tbl>
              <a:tblPr/>
              <a:tblGrid>
                <a:gridCol w="2590800"/>
              </a:tblGrid>
              <a:tr h="10668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kumimoji="0" lang="en-US" sz="2600" b="0" i="0" u="none" strike="noStrike" cap="none" normalizeH="0" baseline="0" smtClean="0">
                        <a:ln>
                          <a:noFill/>
                        </a:ln>
                        <a:solidFill>
                          <a:schemeClr val="tx1"/>
                        </a:solidFill>
                        <a:effectLst/>
                        <a:latin typeface="VNI-Times" pitchFamily="2" charset="0"/>
                      </a:endParaRPr>
                    </a:p>
                  </a:txBody>
                  <a:tcPr horzOverflow="overflow">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12468" name="Group 148"/>
          <p:cNvGraphicFramePr>
            <a:graphicFrameLocks noGrp="1"/>
          </p:cNvGraphicFramePr>
          <p:nvPr/>
        </p:nvGraphicFramePr>
        <p:xfrm>
          <a:off x="3733800" y="3124200"/>
          <a:ext cx="1600200" cy="762000"/>
        </p:xfrm>
        <a:graphic>
          <a:graphicData uri="http://schemas.openxmlformats.org/drawingml/2006/table">
            <a:tbl>
              <a:tblPr/>
              <a:tblGrid>
                <a:gridCol w="1600200"/>
              </a:tblGrid>
              <a:tr h="762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kumimoji="0" lang="en-US" sz="2600" b="0" i="0" u="none" strike="noStrike" cap="none" normalizeH="0" baseline="0" smtClean="0">
                        <a:ln>
                          <a:noFill/>
                        </a:ln>
                        <a:solidFill>
                          <a:schemeClr val="tx1"/>
                        </a:solidFill>
                        <a:effectLst/>
                        <a:latin typeface="VNI-Times" pitchFamily="2" charset="0"/>
                      </a:endParaRPr>
                    </a:p>
                  </a:txBody>
                  <a:tcPr horzOverflow="overflow">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12469" name="Group 149"/>
          <p:cNvGraphicFramePr>
            <a:graphicFrameLocks noGrp="1"/>
          </p:cNvGraphicFramePr>
          <p:nvPr/>
        </p:nvGraphicFramePr>
        <p:xfrm>
          <a:off x="5943600" y="2514600"/>
          <a:ext cx="2590800" cy="1033463"/>
        </p:xfrm>
        <a:graphic>
          <a:graphicData uri="http://schemas.openxmlformats.org/drawingml/2006/table">
            <a:tbl>
              <a:tblPr/>
              <a:tblGrid>
                <a:gridCol w="2590800"/>
              </a:tblGrid>
              <a:tr h="10334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kumimoji="0" lang="en-US" sz="2600" b="0" i="0" u="none" strike="noStrike" cap="none" normalizeH="0" baseline="0" smtClean="0">
                        <a:ln>
                          <a:noFill/>
                        </a:ln>
                        <a:solidFill>
                          <a:schemeClr val="tx1"/>
                        </a:solidFill>
                        <a:effectLst/>
                        <a:latin typeface="VNI-Times" pitchFamily="2" charset="0"/>
                      </a:endParaRPr>
                    </a:p>
                  </a:txBody>
                  <a:tcPr horzOverflow="overflow">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12470" name="Group 150"/>
          <p:cNvGraphicFramePr>
            <a:graphicFrameLocks noGrp="1"/>
          </p:cNvGraphicFramePr>
          <p:nvPr/>
        </p:nvGraphicFramePr>
        <p:xfrm>
          <a:off x="5943600" y="4419600"/>
          <a:ext cx="2590800" cy="1066800"/>
        </p:xfrm>
        <a:graphic>
          <a:graphicData uri="http://schemas.openxmlformats.org/drawingml/2006/table">
            <a:tbl>
              <a:tblPr/>
              <a:tblGrid>
                <a:gridCol w="2590800"/>
              </a:tblGrid>
              <a:tr h="10668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pPr>
                      <a:endParaRPr kumimoji="0" lang="en-US" sz="2600" b="0" i="0" u="none" strike="noStrike" cap="none" normalizeH="0" baseline="0" smtClean="0">
                        <a:ln>
                          <a:noFill/>
                        </a:ln>
                        <a:solidFill>
                          <a:schemeClr val="tx1"/>
                        </a:solidFill>
                        <a:effectLst/>
                        <a:latin typeface="VNI-Times" pitchFamily="2" charset="0"/>
                      </a:endParaRPr>
                    </a:p>
                  </a:txBody>
                  <a:tcPr horzOverflow="overflow">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4078" name="Text Box 108"/>
          <p:cNvSpPr txBox="1"/>
          <p:nvPr/>
        </p:nvSpPr>
        <p:spPr>
          <a:xfrm>
            <a:off x="6689725" y="2554288"/>
            <a:ext cx="184150" cy="823912"/>
          </a:xfrm>
          <a:prstGeom prst="rect">
            <a:avLst/>
          </a:prstGeom>
          <a:noFill/>
          <a:ln w="9525">
            <a:noFill/>
          </a:ln>
        </p:spPr>
        <p:txBody>
          <a:bodyPr wrap="none">
            <a:spAutoFit/>
          </a:bodyPr>
          <a:p>
            <a:pPr algn="r"/>
            <a:endParaRPr sz="4800" dirty="0">
              <a:latin typeface="Arial" panose="020B0604020202020204" pitchFamily="34" charset="0"/>
            </a:endParaRPr>
          </a:p>
        </p:txBody>
      </p:sp>
      <p:sp>
        <p:nvSpPr>
          <p:cNvPr id="2" name="Text Box 1"/>
          <p:cNvSpPr txBox="1"/>
          <p:nvPr/>
        </p:nvSpPr>
        <p:spPr>
          <a:xfrm>
            <a:off x="3274695" y="161290"/>
            <a:ext cx="2525395" cy="706755"/>
          </a:xfrm>
          <a:prstGeom prst="rect">
            <a:avLst/>
          </a:prstGeom>
          <a:noFill/>
        </p:spPr>
        <p:txBody>
          <a:bodyPr wrap="square" rtlCol="0" anchor="t">
            <a:spAutoFit/>
          </a:bodyPr>
          <a:p>
            <a:pPr algn="ctr"/>
            <a:r>
              <a:rPr lang="en-US">
                <a:solidFill>
                  <a:schemeClr val="tx1"/>
                </a:solidFill>
                <a:effectLst>
                  <a:outerShdw dist="45791" dir="2021404" algn="ctr" rotWithShape="0">
                    <a:srgbClr val="B2B2B2">
                      <a:alpha val="79999"/>
                    </a:srgbClr>
                  </a:outerShdw>
                </a:effectLst>
                <a:ea typeface="Arial" panose="020B0604020202020204" pitchFamily="34" charset="0"/>
                <a:cs typeface="Times New Roman" panose="02020603050405020304" pitchFamily="18" charset="0"/>
                <a:sym typeface="+mn-ea"/>
              </a:rPr>
              <a:t>CỦNG CỐ</a:t>
            </a:r>
            <a:endParaRPr lang="en-US">
              <a:solidFill>
                <a:schemeClr val="tx1"/>
              </a:solidFill>
              <a:effectLst>
                <a:outerShdw dist="45791" dir="2021404" algn="ctr" rotWithShape="0">
                  <a:srgbClr val="B2B2B2">
                    <a:alpha val="79999"/>
                  </a:srgbClr>
                </a:outerShdw>
              </a:effectLst>
              <a:ea typeface="Arial" panose="020B0604020202020204" pitchFamily="34" charset="0"/>
              <a:cs typeface="Times New Roman" panose="02020603050405020304" pitchFamily="18" charset="0"/>
              <a:sym typeface="+mn-ea"/>
            </a:endParaRPr>
          </a:p>
        </p:txBody>
      </p:sp>
    </p:spTree>
  </p:cSld>
  <p:clrMapOvr>
    <a:masterClrMapping/>
  </p:clrMapOvr>
  <p:transition>
    <p:sndAc>
      <p:stSnd>
        <p:snd r:embed="rId1" name="Windows XP Exclamation.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1215 0.01156 C 0.00712 0.00139 0.00035 -0.00671 -0.00486 -0.01712 C -0.00938 -0.02614 -0.00608 -0.02498 -0.0125 -0.03145 C -0.01997 -0.03885 -0.0217 -0.03816 -0.03108 -0.04186 C -0.03542 -0.05065 -0.0342 -0.04718 -0.03715 -0.06013 C -0.03785 -0.06291 -0.03733 -0.06638 -0.03872 -0.06846 C -0.04254 -0.07424 -0.05816 -0.0865 -0.06337 -0.09089 C -0.06771 -0.10592 -0.06406 -0.09922 -0.07569 -0.10939 C -0.08889 -0.12072 -0.07274 -0.11032 -0.08333 -0.12165 C -0.08455 -0.12304 -0.08646 -0.1228 -0.08785 -0.12373 C -0.0934 -0.12743 -0.09688 -0.13321 -0.10017 -0.14015 C -0.10417 -0.1605 -0.10347 -0.16397 -0.11875 -0.17091 C -0.1684 -0.30736 -0.12274 -0.4741 -0.1217 -0.62581 C -0.1217 -0.63714 -0.11615 -0.64663 -0.10955 -0.65241 C -0.10556 -0.6605 -0.09948 -0.6679 -0.09254 -0.67091 C -0.09097 -0.67738 -0.08819 -0.68733 -0.08177 -0.68733 " pathEditMode="relative" rAng="0" ptsTypes="fffffffffffffffA">
                                      <p:cBhvr>
                                        <p:cTn id="6" dur="500" fill="hold"/>
                                        <p:tgtEl>
                                          <p:spTgt spid="312337">
                                            <p:txEl>
                                              <p:charRg st="0" end="9"/>
                                            </p:txEl>
                                          </p:spTgt>
                                        </p:tgtEl>
                                        <p:attrNameLst>
                                          <p:attrName>ppt_x</p:attrName>
                                          <p:attrName>ppt_y</p:attrName>
                                        </p:attrNameLst>
                                      </p:cBhvr>
                                      <p:rCtr x="-9000" y="-34900"/>
                                    </p:animMotion>
                                  </p:childTnLst>
                                  <p:subTnLst>
                                    <p:audio>
                                      <p:cMediaNode>
                                        <p:cTn display="0" masterRel="sameClick">
                                          <p:stCondLst>
                                            <p:cond evt="begin" delay="0">
                                              <p:tn val="5"/>
                                            </p:cond>
                                          </p:stCondLst>
                                          <p:endCondLst>
                                            <p:cond evt="onStopAudio" delay="0">
                                              <p:tgtEl>
                                                <p:sldTgt/>
                                              </p:tgtEl>
                                            </p:cond>
                                          </p:endCondLst>
                                        </p:cTn>
                                        <p:tgtEl>
                                          <p:sndTgt r:embed="rId2" name="Windows XP Balloon.wav"/>
                                        </p:tgtEl>
                                      </p:cMediaNode>
                                    </p:audio>
                                  </p:sub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2048 0.01966 C 0.01875 -0.00555 0.01423 -0.03978 0.00816 -0.06429 C 0.00833 -0.07817 -0.00417 -0.23751 0.02361 -0.28562 C 0.02569 -0.29417 0.02673 -0.30204 0.02968 -0.31013 C 0.03003 -0.31314 0.03142 -0.32655 0.03281 -0.33071 C 0.03784 -0.34621 0.04757 -0.35823 0.05277 -0.37373 C 0.05729 -0.38714 0.05746 -0.40241 0.06354 -0.41466 C 0.06701 -0.43293 0.07586 -0.44843 0.08368 -0.46392 C 0.09218 -0.48081 0.09965 -0.49838 0.10816 -0.51527 C 0.10937 -0.51781 0.11041 -0.52058 0.11128 -0.52336 C 0.11458 -0.53354 0.11597 -0.54487 0.12048 -0.55412 C 0.12708 -0.5673 0.13628 -0.57678 0.14514 -0.58696 C 0.14809 -0.59644 0.15069 -0.60592 0.15277 -0.61564 C 0.15382 -0.62095 0.15399 -0.62604 0.15746 -0.62997 C 0.16128 -0.63437 0.16823 -0.63622 0.17291 -0.63807 C 0.17691 -0.63946 0.18507 -0.64223 0.18507 -0.642 C 0.19288 -0.64917 0.19913 -0.65657 0.20816 -0.66073 C 0.22396 -0.68108 0.2283 -0.67993 0.24982 -0.68525 C 0.25694 -0.68363 0.26423 -0.68293 0.27135 -0.68108 C 0.27291 -0.68062 0.2743 -0.67854 0.27586 -0.679 C 0.27691 -0.67947 0.27691 -0.68178 0.27743 -0.68317 " pathEditMode="relative" rAng="0" ptsTypes="ffffffffffffffffffffA">
                                      <p:cBhvr>
                                        <p:cTn id="10" dur="500" fill="hold"/>
                                        <p:tgtEl>
                                          <p:spTgt spid="312338"/>
                                        </p:tgtEl>
                                        <p:attrNameLst>
                                          <p:attrName>ppt_x</p:attrName>
                                          <p:attrName>ppt_y</p:attrName>
                                        </p:attrNameLst>
                                      </p:cBhvr>
                                      <p:rCtr x="11600" y="-35200"/>
                                    </p:animMotion>
                                  </p:childTnLst>
                                  <p:subTnLst>
                                    <p:audio>
                                      <p:cMediaNode>
                                        <p:cTn display="0" masterRel="sameClick">
                                          <p:stCondLst>
                                            <p:cond evt="begin" delay="0">
                                              <p:tn val="9"/>
                                            </p:cond>
                                          </p:stCondLst>
                                          <p:endCondLst>
                                            <p:cond evt="onStopAudio" delay="0">
                                              <p:tgtEl>
                                                <p:sldTgt/>
                                              </p:tgtEl>
                                            </p:cond>
                                          </p:endCondLst>
                                        </p:cTn>
                                        <p:tgtEl>
                                          <p:sndTgt r:embed="rId2" name="Windows XP Balloon.wav"/>
                                        </p:tgtEl>
                                      </p:cMediaNode>
                                    </p:audio>
                                  </p:sub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1771 -0.00116 C -0.01736 -0.00324 -0.01563 -0.00532 -0.01615 -0.0074 C -0.01702 -0.01018 -0.01945 -0.0111 -0.02084 -0.01341 C -0.02414 -0.01873 -0.02396 -0.01989 -0.02552 -0.0259 C -0.02743 -0.04648 -0.02917 -0.06776 -0.03785 -0.08534 C -0.03976 -0.12072 -0.03941 -0.14038 -0.05 -0.16929 C -0.04948 -0.18224 -0.04983 -0.19519 -0.04861 -0.20814 C -0.04775 -0.21739 -0.03872 -0.22595 -0.03473 -0.23289 C -0.03195 -0.24376 -0.02865 -0.25486 -0.02552 -0.26549 C -0.02379 -0.27891 -0.02205 -0.28585 -0.01771 -0.29857 C -0.01528 -0.30527 -0.01146 -0.31152 -0.01007 -0.31892 C -0.00782 -0.33094 -0.0092 -0.32493 -0.00556 -0.33765 C -0.00157 -0.37049 0.00538 -0.40449 0.01753 -0.43363 C 0.01944 -0.44357 0.02118 -0.4549 0.02378 -0.46438 C 0.02691 -0.47687 0.03211 -0.48797 0.03455 -0.50116 C 0.03767 -0.51827 0.03889 -0.53562 0.04218 -0.5525 C 0.04409 -0.57747 0.04965 -0.59574 0.06076 -0.6161 C 0.06614 -0.63876 0.07048 -0.65379 0.07916 -0.67345 C 0.08402 -0.68432 0.09288 -0.70629 0.09288 -0.70606 C 0.09548 -0.71855 0.09861 -0.72595 0.10538 -0.73497 C 0.11458 -0.7729 0.12118 -0.7914 0.14514 -0.81684 C 0.15277 -0.83302 0.15642 -0.85453 0.16823 -0.8661 C 0.17257 -0.87026 0.1776 -0.87257 0.18194 -0.87627 C 0.18559 -0.87928 0.18854 -0.88483 0.19288 -0.88645 C 0.19948 -0.88899 0.20625 -0.88784 0.21284 -0.88853 C 0.24132 -0.89616 0.27656 -0.89315 0.30538 -0.88043 C 0.30955 -0.87257 0.31215 -0.86725 0.31892 -0.86401 C 0.32673 -0.84852 0.32274 -0.85523 0.33142 -0.84343 C 0.3342 -0.83187 0.33177 -0.83858 0.34357 -0.82701 C 0.34583 -0.82493 0.34982 -0.821 0.34982 -0.82077 C 0.35104 -0.81892 0.35208 -0.81707 0.35295 -0.81475 C 0.35399 -0.81082 0.35607 -0.8025 0.35607 -0.80227 C 0.35468 -0.77845 0.35399 -0.75162 0.34826 -0.72872 C 0.34618 -0.71924 0.34635 -0.71253 0.34201 -0.70421 C 0.33819 -0.68825 0.33107 -0.68733 0.33923 -0.66327 C 0.34045 -0.65934 0.34826 -0.65911 0.34826 -0.65888 C 0.35399 -0.65402 0.3526 -0.65703 0.35451 -0.6487 C 0.35503 -0.64662 0.35694 -0.63483 0.35764 -0.63437 C 0.3585 -0.63344 0.35972 -0.63575 0.36041 -0.63645 " pathEditMode="relative" rAng="0" ptsTypes="ffffffffffffffffffffffffffffffffffffffA">
                                      <p:cBhvr>
                                        <p:cTn id="14" dur="500" fill="hold"/>
                                        <p:tgtEl>
                                          <p:spTgt spid="312340"/>
                                        </p:tgtEl>
                                        <p:attrNameLst>
                                          <p:attrName>ppt_x</p:attrName>
                                          <p:attrName>ppt_y</p:attrName>
                                        </p:attrNameLst>
                                      </p:cBhvr>
                                      <p:rCtr x="17300" y="-44800"/>
                                    </p:animMotion>
                                  </p:childTnLst>
                                  <p:subTnLst>
                                    <p:audio>
                                      <p:cMediaNode>
                                        <p:cTn display="0" masterRel="sameClick">
                                          <p:stCondLst>
                                            <p:cond evt="begin" delay="0">
                                              <p:tn val="13"/>
                                            </p:cond>
                                          </p:stCondLst>
                                          <p:endCondLst>
                                            <p:cond evt="onStopAudio" delay="0">
                                              <p:tgtEl>
                                                <p:sldTgt/>
                                              </p:tgtEl>
                                            </p:cond>
                                          </p:endCondLst>
                                        </p:cTn>
                                        <p:tgtEl>
                                          <p:sndTgt r:embed="rId2" name="Windows XP Balloon.wav"/>
                                        </p:tgtEl>
                                      </p:cMediaNode>
                                    </p:audio>
                                  </p:sub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4.72222E-6 -3.3765E-6 C 0.00209 -0.04139 0.00313 -0.0814 0.00452 -0.12303 C 0.00539 -0.14685 0.00834 -0.17067 0.00921 -0.19472 C 0.00973 -0.20952 0.00973 -0.25347 0.01216 -0.27659 C 0.01407 -0.29579 0.02153 -0.31591 0.02605 -0.33418 C 0.02969 -0.34898 0.03108 -0.36424 0.03386 -0.37928 C 0.03507 -0.39708 0.03646 -0.41466 0.03837 -0.43247 C 0.03785 -0.45976 0.03785 -0.48705 0.03681 -0.51434 C 0.03681 -0.51642 0.03542 -0.5185 0.03525 -0.52058 C 0.03455 -0.52798 0.03542 -0.53584 0.03386 -0.54301 C 0.03195 -0.55157 0.01875 -0.55619 0.01372 -0.55943 C 0.00869 -0.57377 -0.00572 -0.5851 -0.01701 -0.59019 C -0.02899 -0.60245 -0.03159 -0.6043 -0.04774 -0.60661 C -0.12743 -0.60522 -0.20381 -0.59875 -0.28315 -0.59644 C -0.30364 -0.59181 -0.29548 -0.59435 -0.30781 -0.59019 C -0.30989 -0.46924 -0.28871 -0.49815 -0.34618 -0.50416 C -0.35642 -0.50532 -0.36666 -0.50555 -0.3769 -0.50624 C -0.43836 -0.51595 -0.49756 -0.51156 -0.56006 -0.5104 C -0.5684 -0.50878 -0.5769 -0.50994 -0.58003 -0.49815 C -0.57934 -0.49445 -0.57552 -0.4734 -0.57239 -0.46924 C -0.56215 -0.45559 -0.54722 -0.45236 -0.53385 -0.44889 C -0.52239 -0.44102 -0.51701 -0.44033 -0.50312 -0.43871 C -0.50052 -0.43385 -0.49809 -0.429 -0.49548 -0.42414 C -0.49444 -0.42206 -0.49236 -0.41813 -0.49236 -0.4179 C -0.48003 -0.41882 -0.45538 -0.42021 -0.45538 -0.41998 " pathEditMode="relative" rAng="0" ptsTypes="ffffffffffffffffffffffffA">
                                      <p:cBhvr>
                                        <p:cTn id="18" dur="500" fill="hold"/>
                                        <p:tgtEl>
                                          <p:spTgt spid="312341"/>
                                        </p:tgtEl>
                                        <p:attrNameLst>
                                          <p:attrName>ppt_x</p:attrName>
                                          <p:attrName>ppt_y</p:attrName>
                                        </p:attrNameLst>
                                      </p:cBhvr>
                                      <p:rCtr x="-27100" y="-30300"/>
                                    </p:animMotion>
                                  </p:childTnLst>
                                  <p:subTnLst>
                                    <p:audio>
                                      <p:cMediaNode>
                                        <p:cTn display="0" masterRel="sameClick">
                                          <p:stCondLst>
                                            <p:cond evt="begin" delay="0">
                                              <p:tn val="17"/>
                                            </p:cond>
                                          </p:stCondLst>
                                          <p:endCondLst>
                                            <p:cond evt="onStopAudio" delay="0">
                                              <p:tgtEl>
                                                <p:sldTgt/>
                                              </p:tgtEl>
                                            </p:cond>
                                          </p:endCondLst>
                                        </p:cTn>
                                        <p:tgtEl>
                                          <p:sndTgt r:embed="rId2" name="Windows XP Balloon.wav"/>
                                        </p:tgtEl>
                                      </p:cMediaNode>
                                    </p:audio>
                                  </p:sub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0.00591 0.01457 C 0.00052 0.00624 0.00416 0.00277 0.00955 -0.00786 C 0.01128 -0.02081 0.01354 -0.03377 0.01562 -0.04672 C 0.01701 -0.05574 0.02031 -0.07354 0.02031 -0.07331 C 0.02274 -0.10245 0.02413 -0.13529 0.03264 -0.16166 C 0.03472 -0.2012 0.03593 -0.24075 0.03715 -0.28053 C 0.03524 -0.40518 0.05468 -0.36147 0.02031 -0.39316 C 0.01059 -0.41258 0.02673 -0.37812 0.01562 -0.41559 C 0.01389 -0.42137 -0.00643 -0.42715 -0.00903 -0.42808 C -0.01164 -0.43918 -0.01927 -0.43663 -0.02743 -0.43825 C -0.03681 -0.44681 -0.03264 -0.4445 -0.05209 -0.4445 C -0.07969 -0.4445 -0.10747 -0.44311 -0.13507 -0.44242 C -0.13733 -0.43802 -0.13907 -0.43548 -0.13976 -0.43016 C -0.14236 -0.40749 -0.13594 -0.40958 -0.14584 -0.40958 " pathEditMode="relative" rAng="0" ptsTypes="fffffffffffffA">
                                      <p:cBhvr>
                                        <p:cTn id="22" dur="500" fill="hold"/>
                                        <p:tgtEl>
                                          <p:spTgt spid="312339"/>
                                        </p:tgtEl>
                                        <p:attrNameLst>
                                          <p:attrName>ppt_x</p:attrName>
                                          <p:attrName>ppt_y</p:attrName>
                                        </p:attrNameLst>
                                      </p:cBhvr>
                                      <p:rCtr x="-4000" y="-23100"/>
                                    </p:animMotion>
                                  </p:childTnLst>
                                  <p:subTnLst>
                                    <p:audio>
                                      <p:cMediaNode>
                                        <p:cTn display="0" masterRel="sameClick">
                                          <p:stCondLst>
                                            <p:cond evt="begin" delay="0">
                                              <p:tn val="21"/>
                                            </p:cond>
                                          </p:stCondLst>
                                          <p:endCondLst>
                                            <p:cond evt="onStopAudio" delay="0">
                                              <p:tgtEl>
                                                <p:sldTgt/>
                                              </p:tgtEl>
                                            </p:cond>
                                          </p:endCondLst>
                                        </p:cTn>
                                        <p:tgtEl>
                                          <p:sndTgt r:embed="rId2" name="Windows XP Ballo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38" grpId="0"/>
      <p:bldP spid="312339" grpId="0"/>
      <p:bldP spid="312340" grpId="0"/>
      <p:bldP spid="31234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Rectangle 3"/>
          <p:cNvSpPr>
            <a:spLocks noGrp="1"/>
          </p:cNvSpPr>
          <p:nvPr>
            <p:ph idx="1"/>
          </p:nvPr>
        </p:nvSpPr>
        <p:spPr>
          <a:xfrm>
            <a:off x="304800" y="685800"/>
            <a:ext cx="8229600" cy="5562600"/>
          </a:xfrm>
        </p:spPr>
        <p:txBody>
          <a:bodyPr vert="horz" wrap="square" lIns="91440" tIns="45720" rIns="91440" bIns="45720" anchor="t" anchorCtr="0"/>
          <a:p>
            <a:pPr marL="609600" indent="-609600" eaLnBrk="1" hangingPunct="1">
              <a:buNone/>
            </a:pPr>
            <a:r>
              <a:rPr lang="vi-VN" sz="2800" dirty="0">
                <a:solidFill>
                  <a:srgbClr val="0000FF"/>
                </a:solidFill>
                <a:latin typeface="Times New Roman" panose="02020603050405020304" pitchFamily="18" charset="0"/>
                <a:cs typeface="Times New Roman" panose="02020603050405020304" pitchFamily="18" charset="0"/>
              </a:rPr>
              <a:t>      </a:t>
            </a:r>
            <a:r>
              <a:rPr sz="2800" dirty="0">
                <a:solidFill>
                  <a:srgbClr val="0000FF"/>
                </a:solidFill>
                <a:latin typeface="Times New Roman" panose="02020603050405020304" pitchFamily="18" charset="0"/>
                <a:cs typeface="Times New Roman" panose="02020603050405020304" pitchFamily="18" charset="0"/>
              </a:rPr>
              <a:t>2/Chọn </a:t>
            </a:r>
            <a:r>
              <a:rPr lang="vi-VN" altLang="x-none" sz="2800" dirty="0">
                <a:solidFill>
                  <a:srgbClr val="0000FF"/>
                </a:solidFill>
                <a:latin typeface="Times New Roman" panose="02020603050405020304" pitchFamily="18" charset="0"/>
                <a:cs typeface="Times New Roman" panose="02020603050405020304" pitchFamily="18" charset="0"/>
              </a:rPr>
              <a:t>đ</a:t>
            </a:r>
            <a:r>
              <a:rPr sz="2800" dirty="0">
                <a:solidFill>
                  <a:srgbClr val="0000FF"/>
                </a:solidFill>
                <a:latin typeface="Times New Roman" panose="02020603050405020304" pitchFamily="18" charset="0"/>
                <a:cs typeface="Times New Roman" panose="02020603050405020304" pitchFamily="18" charset="0"/>
              </a:rPr>
              <a:t>úng hay sai :</a:t>
            </a:r>
            <a:endParaRPr sz="2800" dirty="0">
              <a:solidFill>
                <a:srgbClr val="0000FF"/>
              </a:solidFill>
              <a:latin typeface="Times New Roman" panose="02020603050405020304" pitchFamily="18" charset="0"/>
              <a:cs typeface="Times New Roman" panose="02020603050405020304" pitchFamily="18" charset="0"/>
            </a:endParaRPr>
          </a:p>
          <a:p>
            <a:pPr marL="609600" indent="-609600" eaLnBrk="1" hangingPunct="1">
              <a:buFont typeface="Wingdings" panose="05000000000000000000" pitchFamily="2" charset="2"/>
              <a:buAutoNum type="alphaLcParenR"/>
            </a:pPr>
            <a:r>
              <a:rPr sz="2800" dirty="0">
                <a:latin typeface="Times New Roman" panose="02020603050405020304" pitchFamily="18" charset="0"/>
                <a:cs typeface="Times New Roman" panose="02020603050405020304" pitchFamily="18" charset="0"/>
              </a:rPr>
              <a:t>…......Thành phần của </a:t>
            </a:r>
            <a:r>
              <a:rPr lang="vi-VN" altLang="x-none" sz="2800" dirty="0">
                <a:latin typeface="Times New Roman" panose="02020603050405020304" pitchFamily="18" charset="0"/>
                <a:cs typeface="Times New Roman" panose="02020603050405020304" pitchFamily="18" charset="0"/>
              </a:rPr>
              <a:t>đ</a:t>
            </a:r>
            <a:r>
              <a:rPr sz="2800" dirty="0">
                <a:latin typeface="Times New Roman" panose="02020603050405020304" pitchFamily="18" charset="0"/>
                <a:cs typeface="Times New Roman" panose="02020603050405020304" pitchFamily="18" charset="0"/>
              </a:rPr>
              <a:t>ất gồm : chất khí , chất lỏng , chất rắn .</a:t>
            </a:r>
            <a:endParaRPr sz="2800" dirty="0">
              <a:latin typeface="Times New Roman" panose="02020603050405020304" pitchFamily="18" charset="0"/>
              <a:cs typeface="Times New Roman" panose="02020603050405020304" pitchFamily="18" charset="0"/>
            </a:endParaRPr>
          </a:p>
          <a:p>
            <a:pPr marL="609600" indent="-609600" eaLnBrk="1" hangingPunct="1">
              <a:buFont typeface="Wingdings" panose="05000000000000000000" pitchFamily="2" charset="2"/>
              <a:buAutoNum type="alphaLcParenR"/>
            </a:pPr>
            <a:r>
              <a:rPr sz="2800" dirty="0">
                <a:latin typeface="Times New Roman" panose="02020603050405020304" pitchFamily="18" charset="0"/>
                <a:cs typeface="Times New Roman" panose="02020603050405020304" pitchFamily="18" charset="0"/>
              </a:rPr>
              <a:t>………… Thành phần của </a:t>
            </a:r>
            <a:r>
              <a:rPr lang="vi-VN" altLang="x-none" sz="2800" dirty="0">
                <a:latin typeface="Times New Roman" panose="02020603050405020304" pitchFamily="18" charset="0"/>
                <a:cs typeface="Times New Roman" panose="02020603050405020304" pitchFamily="18" charset="0"/>
              </a:rPr>
              <a:t>đ</a:t>
            </a:r>
            <a:r>
              <a:rPr sz="2800" dirty="0">
                <a:latin typeface="Times New Roman" panose="02020603050405020304" pitchFamily="18" charset="0"/>
                <a:cs typeface="Times New Roman" panose="02020603050405020304" pitchFamily="18" charset="0"/>
              </a:rPr>
              <a:t>ất gồm 4 chất : chất khí , chất lỏng , chất hữu c</a:t>
            </a:r>
            <a:r>
              <a:rPr lang="vi-VN" altLang="x-none" sz="2800" dirty="0">
                <a:latin typeface="Times New Roman" panose="02020603050405020304" pitchFamily="18" charset="0"/>
                <a:cs typeface="Times New Roman" panose="02020603050405020304" pitchFamily="18" charset="0"/>
              </a:rPr>
              <a:t>ơ</a:t>
            </a:r>
            <a:r>
              <a:rPr sz="2800" dirty="0">
                <a:latin typeface="Times New Roman" panose="02020603050405020304" pitchFamily="18" charset="0"/>
                <a:cs typeface="Times New Roman" panose="02020603050405020304" pitchFamily="18" charset="0"/>
              </a:rPr>
              <a:t> , chất vô c</a:t>
            </a:r>
            <a:r>
              <a:rPr lang="vi-VN" altLang="x-none" sz="2800" dirty="0">
                <a:latin typeface="Times New Roman" panose="02020603050405020304" pitchFamily="18" charset="0"/>
                <a:cs typeface="Times New Roman" panose="02020603050405020304" pitchFamily="18" charset="0"/>
              </a:rPr>
              <a:t>ơ</a:t>
            </a:r>
            <a:r>
              <a:rPr sz="2800" dirty="0">
                <a:latin typeface="Times New Roman" panose="02020603050405020304" pitchFamily="18" charset="0"/>
                <a:cs typeface="Times New Roman" panose="02020603050405020304" pitchFamily="18" charset="0"/>
              </a:rPr>
              <a:t> .</a:t>
            </a:r>
            <a:endParaRPr sz="2800" dirty="0">
              <a:latin typeface="Times New Roman" panose="02020603050405020304" pitchFamily="18" charset="0"/>
              <a:cs typeface="Times New Roman" panose="02020603050405020304" pitchFamily="18" charset="0"/>
            </a:endParaRPr>
          </a:p>
          <a:p>
            <a:pPr marL="609600" indent="-609600" eaLnBrk="1" hangingPunct="1">
              <a:buFont typeface="Wingdings" panose="05000000000000000000" pitchFamily="2" charset="2"/>
              <a:buAutoNum type="alphaLcParenR"/>
            </a:pPr>
            <a:r>
              <a:rPr sz="2800" dirty="0">
                <a:latin typeface="Times New Roman" panose="02020603050405020304" pitchFamily="18" charset="0"/>
                <a:cs typeface="Times New Roman" panose="02020603050405020304" pitchFamily="18" charset="0"/>
              </a:rPr>
              <a:t>………… Thể khí chiếm phần khe hở của </a:t>
            </a:r>
            <a:r>
              <a:rPr lang="vi-VN" altLang="x-none" sz="2800" dirty="0">
                <a:latin typeface="Times New Roman" panose="02020603050405020304" pitchFamily="18" charset="0"/>
                <a:cs typeface="Times New Roman" panose="02020603050405020304" pitchFamily="18" charset="0"/>
              </a:rPr>
              <a:t>đ</a:t>
            </a:r>
            <a:r>
              <a:rPr sz="2800" dirty="0">
                <a:latin typeface="Times New Roman" panose="02020603050405020304" pitchFamily="18" charset="0"/>
                <a:cs typeface="Times New Roman" panose="02020603050405020304" pitchFamily="18" charset="0"/>
              </a:rPr>
              <a:t>ất .</a:t>
            </a:r>
            <a:endParaRPr sz="2800" dirty="0">
              <a:latin typeface="Times New Roman" panose="02020603050405020304" pitchFamily="18" charset="0"/>
              <a:cs typeface="Times New Roman" panose="02020603050405020304" pitchFamily="18" charset="0"/>
            </a:endParaRPr>
          </a:p>
          <a:p>
            <a:pPr marL="609600" indent="-609600" eaLnBrk="1" hangingPunct="1">
              <a:buFont typeface="Wingdings" panose="05000000000000000000" pitchFamily="2" charset="2"/>
              <a:buAutoNum type="alphaLcParenR"/>
            </a:pPr>
            <a:r>
              <a:rPr sz="2800" dirty="0">
                <a:latin typeface="Times New Roman" panose="02020603050405020304" pitchFamily="18" charset="0"/>
                <a:cs typeface="Times New Roman" panose="02020603050405020304" pitchFamily="18" charset="0"/>
              </a:rPr>
              <a:t>…………Thể lỏng chiếm phần khe hở của </a:t>
            </a:r>
            <a:r>
              <a:rPr lang="vi-VN" altLang="x-none" sz="2800" dirty="0">
                <a:latin typeface="Times New Roman" panose="02020603050405020304" pitchFamily="18" charset="0"/>
                <a:cs typeface="Times New Roman" panose="02020603050405020304" pitchFamily="18" charset="0"/>
              </a:rPr>
              <a:t>đ</a:t>
            </a:r>
            <a:r>
              <a:rPr sz="2800" dirty="0">
                <a:latin typeface="Times New Roman" panose="02020603050405020304" pitchFamily="18" charset="0"/>
                <a:cs typeface="Times New Roman" panose="02020603050405020304" pitchFamily="18" charset="0"/>
              </a:rPr>
              <a:t>ất .</a:t>
            </a:r>
            <a:endParaRPr sz="2800" dirty="0">
              <a:latin typeface="Times New Roman" panose="02020603050405020304" pitchFamily="18" charset="0"/>
              <a:cs typeface="Times New Roman" panose="02020603050405020304" pitchFamily="18" charset="0"/>
            </a:endParaRPr>
          </a:p>
          <a:p>
            <a:pPr marL="609600" indent="-609600" eaLnBrk="1" hangingPunct="1">
              <a:buFont typeface="Wingdings" panose="05000000000000000000" pitchFamily="2" charset="2"/>
              <a:buAutoNum type="alphaLcParenR"/>
            </a:pPr>
            <a:r>
              <a:rPr sz="2800" dirty="0">
                <a:latin typeface="Times New Roman" panose="02020603050405020304" pitchFamily="18" charset="0"/>
                <a:cs typeface="Times New Roman" panose="02020603050405020304" pitchFamily="18" charset="0"/>
              </a:rPr>
              <a:t>……….. Phần khí trong </a:t>
            </a:r>
            <a:r>
              <a:rPr lang="vi-VN" altLang="x-none" sz="2800" dirty="0">
                <a:latin typeface="Times New Roman" panose="02020603050405020304" pitchFamily="18" charset="0"/>
                <a:cs typeface="Times New Roman" panose="02020603050405020304" pitchFamily="18" charset="0"/>
              </a:rPr>
              <a:t>đ</a:t>
            </a:r>
            <a:r>
              <a:rPr sz="2800" dirty="0">
                <a:latin typeface="Times New Roman" panose="02020603050405020304" pitchFamily="18" charset="0"/>
                <a:cs typeface="Times New Roman" panose="02020603050405020304" pitchFamily="18" charset="0"/>
              </a:rPr>
              <a:t>ất có tỉ lệ O </a:t>
            </a:r>
            <a:r>
              <a:rPr sz="2800" baseline="-25000" dirty="0">
                <a:latin typeface="Times New Roman" panose="02020603050405020304" pitchFamily="18" charset="0"/>
                <a:cs typeface="Times New Roman" panose="02020603050405020304" pitchFamily="18" charset="0"/>
              </a:rPr>
              <a:t>2 </a:t>
            </a:r>
            <a:r>
              <a:rPr sz="2800" dirty="0">
                <a:latin typeface="Times New Roman" panose="02020603050405020304" pitchFamily="18" charset="0"/>
                <a:cs typeface="Times New Roman" panose="02020603050405020304" pitchFamily="18" charset="0"/>
              </a:rPr>
              <a:t>và CO</a:t>
            </a:r>
            <a:r>
              <a:rPr sz="2800" baseline="-25000" dirty="0">
                <a:latin typeface="Times New Roman" panose="02020603050405020304" pitchFamily="18" charset="0"/>
                <a:cs typeface="Times New Roman" panose="02020603050405020304" pitchFamily="18" charset="0"/>
              </a:rPr>
              <a:t>2 </a:t>
            </a:r>
            <a:r>
              <a:rPr sz="2800" dirty="0">
                <a:latin typeface="Times New Roman" panose="02020603050405020304" pitchFamily="18" charset="0"/>
                <a:cs typeface="Times New Roman" panose="02020603050405020304" pitchFamily="18" charset="0"/>
              </a:rPr>
              <a:t>nh</a:t>
            </a:r>
            <a:r>
              <a:rPr lang="vi-VN" altLang="x-none" sz="2800" dirty="0">
                <a:latin typeface="Times New Roman" panose="02020603050405020304" pitchFamily="18" charset="0"/>
                <a:cs typeface="Times New Roman" panose="02020603050405020304" pitchFamily="18" charset="0"/>
              </a:rPr>
              <a:t>ư</a:t>
            </a:r>
            <a:r>
              <a:rPr sz="2800" dirty="0">
                <a:latin typeface="Times New Roman" panose="02020603050405020304" pitchFamily="18" charset="0"/>
                <a:cs typeface="Times New Roman" panose="02020603050405020304" pitchFamily="18" charset="0"/>
              </a:rPr>
              <a:t> trong không khí .</a:t>
            </a:r>
            <a:endParaRPr sz="2800" dirty="0">
              <a:latin typeface="Times New Roman" panose="02020603050405020304" pitchFamily="18" charset="0"/>
              <a:cs typeface="Times New Roman" panose="02020603050405020304" pitchFamily="18" charset="0"/>
            </a:endParaRPr>
          </a:p>
        </p:txBody>
      </p:sp>
      <p:sp>
        <p:nvSpPr>
          <p:cNvPr id="45059" name="Text Box 5"/>
          <p:cNvSpPr txBox="1"/>
          <p:nvPr/>
        </p:nvSpPr>
        <p:spPr>
          <a:xfrm>
            <a:off x="1143000" y="6400800"/>
            <a:ext cx="1752600" cy="769938"/>
          </a:xfrm>
          <a:prstGeom prst="rect">
            <a:avLst/>
          </a:prstGeom>
          <a:noFill/>
          <a:ln w="9525">
            <a:noFill/>
          </a:ln>
        </p:spPr>
        <p:txBody>
          <a:bodyPr>
            <a:spAutoFit/>
          </a:bodyPr>
          <a:p>
            <a:pPr algn="r">
              <a:spcBef>
                <a:spcPct val="50000"/>
              </a:spcBef>
            </a:pPr>
            <a:endParaRPr sz="4400" dirty="0">
              <a:latin typeface="Arial" panose="020B0604020202020204" pitchFamily="34" charset="0"/>
            </a:endParaRPr>
          </a:p>
        </p:txBody>
      </p:sp>
      <p:sp>
        <p:nvSpPr>
          <p:cNvPr id="313350" name="Text Box 6"/>
          <p:cNvSpPr txBox="1"/>
          <p:nvPr/>
        </p:nvSpPr>
        <p:spPr>
          <a:xfrm>
            <a:off x="889000" y="2138363"/>
            <a:ext cx="1524000" cy="521970"/>
          </a:xfrm>
          <a:prstGeom prst="rect">
            <a:avLst/>
          </a:prstGeom>
          <a:noFill/>
          <a:ln w="9525">
            <a:noFill/>
          </a:ln>
        </p:spPr>
        <p:txBody>
          <a:bodyPr>
            <a:spAutoFit/>
          </a:bodyPr>
          <a:p>
            <a:pPr algn="ctr">
              <a:spcBef>
                <a:spcPct val="50000"/>
              </a:spcBef>
            </a:pPr>
            <a:r>
              <a:rPr sz="2800" dirty="0">
                <a:solidFill>
                  <a:srgbClr val="FF3300"/>
                </a:solidFill>
                <a:cs typeface="Times New Roman" panose="02020603050405020304" pitchFamily="18" charset="0"/>
              </a:rPr>
              <a:t>Đ</a:t>
            </a:r>
            <a:endParaRPr sz="2800" dirty="0">
              <a:solidFill>
                <a:srgbClr val="FF3300"/>
              </a:solidFill>
              <a:cs typeface="Times New Roman" panose="02020603050405020304" pitchFamily="18" charset="0"/>
            </a:endParaRPr>
          </a:p>
        </p:txBody>
      </p:sp>
      <p:sp>
        <p:nvSpPr>
          <p:cNvPr id="313351" name="Text Box 7"/>
          <p:cNvSpPr txBox="1"/>
          <p:nvPr/>
        </p:nvSpPr>
        <p:spPr>
          <a:xfrm>
            <a:off x="914400" y="4038283"/>
            <a:ext cx="1524000" cy="521970"/>
          </a:xfrm>
          <a:prstGeom prst="rect">
            <a:avLst/>
          </a:prstGeom>
          <a:noFill/>
          <a:ln w="9525">
            <a:noFill/>
          </a:ln>
        </p:spPr>
        <p:txBody>
          <a:bodyPr>
            <a:spAutoFit/>
          </a:bodyPr>
          <a:p>
            <a:pPr algn="ctr">
              <a:spcBef>
                <a:spcPct val="50000"/>
              </a:spcBef>
            </a:pPr>
            <a:r>
              <a:rPr sz="2800" dirty="0">
                <a:solidFill>
                  <a:srgbClr val="FF3300"/>
                </a:solidFill>
                <a:cs typeface="Times New Roman" panose="02020603050405020304" pitchFamily="18" charset="0"/>
              </a:rPr>
              <a:t>S</a:t>
            </a:r>
            <a:endParaRPr sz="2800" dirty="0">
              <a:solidFill>
                <a:srgbClr val="FF3300"/>
              </a:solidFill>
              <a:cs typeface="Times New Roman" panose="02020603050405020304" pitchFamily="18" charset="0"/>
            </a:endParaRPr>
          </a:p>
        </p:txBody>
      </p:sp>
      <p:sp>
        <p:nvSpPr>
          <p:cNvPr id="313352" name="Text Box 8"/>
          <p:cNvSpPr txBox="1"/>
          <p:nvPr/>
        </p:nvSpPr>
        <p:spPr>
          <a:xfrm>
            <a:off x="889000" y="3113088"/>
            <a:ext cx="1524000" cy="521970"/>
          </a:xfrm>
          <a:prstGeom prst="rect">
            <a:avLst/>
          </a:prstGeom>
          <a:noFill/>
          <a:ln w="9525">
            <a:noFill/>
          </a:ln>
        </p:spPr>
        <p:txBody>
          <a:bodyPr>
            <a:spAutoFit/>
          </a:bodyPr>
          <a:p>
            <a:pPr algn="ctr">
              <a:spcBef>
                <a:spcPct val="50000"/>
              </a:spcBef>
            </a:pPr>
            <a:r>
              <a:rPr sz="2800" dirty="0">
                <a:solidFill>
                  <a:srgbClr val="FF3300"/>
                </a:solidFill>
                <a:latin typeface="Arial" panose="020B0604020202020204" pitchFamily="34" charset="0"/>
              </a:rPr>
              <a:t>Đ</a:t>
            </a:r>
            <a:endParaRPr sz="2800" dirty="0">
              <a:solidFill>
                <a:srgbClr val="FF3300"/>
              </a:solidFill>
              <a:latin typeface="Arial" panose="020B0604020202020204" pitchFamily="34" charset="0"/>
            </a:endParaRPr>
          </a:p>
        </p:txBody>
      </p:sp>
      <p:sp>
        <p:nvSpPr>
          <p:cNvPr id="313353" name="Text Box 9"/>
          <p:cNvSpPr txBox="1"/>
          <p:nvPr/>
        </p:nvSpPr>
        <p:spPr>
          <a:xfrm>
            <a:off x="838200" y="1219200"/>
            <a:ext cx="1524000" cy="521970"/>
          </a:xfrm>
          <a:prstGeom prst="rect">
            <a:avLst/>
          </a:prstGeom>
          <a:noFill/>
          <a:ln w="9525">
            <a:noFill/>
          </a:ln>
        </p:spPr>
        <p:txBody>
          <a:bodyPr>
            <a:spAutoFit/>
          </a:bodyPr>
          <a:p>
            <a:pPr algn="ctr">
              <a:spcBef>
                <a:spcPct val="50000"/>
              </a:spcBef>
            </a:pPr>
            <a:r>
              <a:rPr sz="2800" dirty="0">
                <a:solidFill>
                  <a:srgbClr val="FF3300"/>
                </a:solidFill>
                <a:cs typeface="Times New Roman" panose="02020603050405020304" pitchFamily="18" charset="0"/>
              </a:rPr>
              <a:t>Đ</a:t>
            </a:r>
            <a:endParaRPr sz="2800" dirty="0">
              <a:solidFill>
                <a:srgbClr val="FF3300"/>
              </a:solidFill>
              <a:cs typeface="Times New Roman" panose="02020603050405020304" pitchFamily="18" charset="0"/>
            </a:endParaRPr>
          </a:p>
        </p:txBody>
      </p:sp>
      <p:sp>
        <p:nvSpPr>
          <p:cNvPr id="313354" name="Text Box 10"/>
          <p:cNvSpPr txBox="1"/>
          <p:nvPr/>
        </p:nvSpPr>
        <p:spPr>
          <a:xfrm>
            <a:off x="914400" y="3630613"/>
            <a:ext cx="1524000" cy="521970"/>
          </a:xfrm>
          <a:prstGeom prst="rect">
            <a:avLst/>
          </a:prstGeom>
          <a:noFill/>
          <a:ln w="9525">
            <a:noFill/>
          </a:ln>
        </p:spPr>
        <p:txBody>
          <a:bodyPr>
            <a:spAutoFit/>
          </a:bodyPr>
          <a:p>
            <a:pPr algn="ctr">
              <a:spcBef>
                <a:spcPct val="50000"/>
              </a:spcBef>
            </a:pPr>
            <a:r>
              <a:rPr sz="2800" dirty="0">
                <a:solidFill>
                  <a:srgbClr val="FF3300"/>
                </a:solidFill>
                <a:cs typeface="Times New Roman" panose="02020603050405020304" pitchFamily="18" charset="0"/>
              </a:rPr>
              <a:t>Đ</a:t>
            </a:r>
            <a:endParaRPr sz="2800" dirty="0">
              <a:solidFill>
                <a:srgbClr val="FF3300"/>
              </a:solidFill>
              <a:cs typeface="Times New Roman" panose="02020603050405020304" pitchFamily="18" charset="0"/>
            </a:endParaRPr>
          </a:p>
        </p:txBody>
      </p:sp>
    </p:spTree>
  </p:cSld>
  <p:clrMapOvr>
    <a:masterClrMapping/>
  </p:clrMapOvr>
  <p:transition>
    <p:blinds/>
    <p:sndAc>
      <p:stSnd>
        <p:snd r:embed="rId1"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3353"/>
                                        </p:tgtEl>
                                        <p:attrNameLst>
                                          <p:attrName>style.visibility</p:attrName>
                                        </p:attrNameLst>
                                      </p:cBhvr>
                                      <p:to>
                                        <p:strVal val="visible"/>
                                      </p:to>
                                    </p:set>
                                    <p:anim calcmode="lin" valueType="num">
                                      <p:cBhvr additive="base">
                                        <p:cTn id="7" dur="500" fill="hold"/>
                                        <p:tgtEl>
                                          <p:spTgt spid="313353"/>
                                        </p:tgtEl>
                                        <p:attrNameLst>
                                          <p:attrName>ppt_x</p:attrName>
                                        </p:attrNameLst>
                                      </p:cBhvr>
                                      <p:tavLst>
                                        <p:tav tm="0">
                                          <p:val>
                                            <p:strVal val="#ppt_x"/>
                                          </p:val>
                                        </p:tav>
                                        <p:tav tm="100000">
                                          <p:val>
                                            <p:strVal val="#ppt_x"/>
                                          </p:val>
                                        </p:tav>
                                      </p:tavLst>
                                    </p:anim>
                                    <p:anim calcmode="lin" valueType="num">
                                      <p:cBhvr additive="base">
                                        <p:cTn id="8" dur="500" fill="hold"/>
                                        <p:tgtEl>
                                          <p:spTgt spid="3133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13350"/>
                                        </p:tgtEl>
                                        <p:attrNameLst>
                                          <p:attrName>style.visibility</p:attrName>
                                        </p:attrNameLst>
                                      </p:cBhvr>
                                      <p:to>
                                        <p:strVal val="visible"/>
                                      </p:to>
                                    </p:set>
                                    <p:anim calcmode="lin" valueType="num">
                                      <p:cBhvr additive="base">
                                        <p:cTn id="13" dur="500" fill="hold"/>
                                        <p:tgtEl>
                                          <p:spTgt spid="313350"/>
                                        </p:tgtEl>
                                        <p:attrNameLst>
                                          <p:attrName>ppt_x</p:attrName>
                                        </p:attrNameLst>
                                      </p:cBhvr>
                                      <p:tavLst>
                                        <p:tav tm="0">
                                          <p:val>
                                            <p:strVal val="#ppt_x"/>
                                          </p:val>
                                        </p:tav>
                                        <p:tav tm="100000">
                                          <p:val>
                                            <p:strVal val="#ppt_x"/>
                                          </p:val>
                                        </p:tav>
                                      </p:tavLst>
                                    </p:anim>
                                    <p:anim calcmode="lin" valueType="num">
                                      <p:cBhvr additive="base">
                                        <p:cTn id="14" dur="500" fill="hold"/>
                                        <p:tgtEl>
                                          <p:spTgt spid="3133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13352"/>
                                        </p:tgtEl>
                                        <p:attrNameLst>
                                          <p:attrName>style.visibility</p:attrName>
                                        </p:attrNameLst>
                                      </p:cBhvr>
                                      <p:to>
                                        <p:strVal val="visible"/>
                                      </p:to>
                                    </p:set>
                                    <p:anim calcmode="lin" valueType="num">
                                      <p:cBhvr additive="base">
                                        <p:cTn id="19" dur="500" fill="hold"/>
                                        <p:tgtEl>
                                          <p:spTgt spid="313352"/>
                                        </p:tgtEl>
                                        <p:attrNameLst>
                                          <p:attrName>ppt_x</p:attrName>
                                        </p:attrNameLst>
                                      </p:cBhvr>
                                      <p:tavLst>
                                        <p:tav tm="0">
                                          <p:val>
                                            <p:strVal val="#ppt_x"/>
                                          </p:val>
                                        </p:tav>
                                        <p:tav tm="100000">
                                          <p:val>
                                            <p:strVal val="#ppt_x"/>
                                          </p:val>
                                        </p:tav>
                                      </p:tavLst>
                                    </p:anim>
                                    <p:anim calcmode="lin" valueType="num">
                                      <p:cBhvr additive="base">
                                        <p:cTn id="20" dur="500" fill="hold"/>
                                        <p:tgtEl>
                                          <p:spTgt spid="31335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13354"/>
                                        </p:tgtEl>
                                        <p:attrNameLst>
                                          <p:attrName>style.visibility</p:attrName>
                                        </p:attrNameLst>
                                      </p:cBhvr>
                                      <p:to>
                                        <p:strVal val="visible"/>
                                      </p:to>
                                    </p:set>
                                    <p:anim calcmode="lin" valueType="num">
                                      <p:cBhvr additive="base">
                                        <p:cTn id="25" dur="500" fill="hold"/>
                                        <p:tgtEl>
                                          <p:spTgt spid="313354"/>
                                        </p:tgtEl>
                                        <p:attrNameLst>
                                          <p:attrName>ppt_x</p:attrName>
                                        </p:attrNameLst>
                                      </p:cBhvr>
                                      <p:tavLst>
                                        <p:tav tm="0">
                                          <p:val>
                                            <p:strVal val="#ppt_x"/>
                                          </p:val>
                                        </p:tav>
                                        <p:tav tm="100000">
                                          <p:val>
                                            <p:strVal val="#ppt_x"/>
                                          </p:val>
                                        </p:tav>
                                      </p:tavLst>
                                    </p:anim>
                                    <p:anim calcmode="lin" valueType="num">
                                      <p:cBhvr additive="base">
                                        <p:cTn id="26" dur="500" fill="hold"/>
                                        <p:tgtEl>
                                          <p:spTgt spid="31335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13351"/>
                                        </p:tgtEl>
                                        <p:attrNameLst>
                                          <p:attrName>style.visibility</p:attrName>
                                        </p:attrNameLst>
                                      </p:cBhvr>
                                      <p:to>
                                        <p:strVal val="visible"/>
                                      </p:to>
                                    </p:set>
                                    <p:anim calcmode="lin" valueType="num">
                                      <p:cBhvr additive="base">
                                        <p:cTn id="31" dur="500" fill="hold"/>
                                        <p:tgtEl>
                                          <p:spTgt spid="313351"/>
                                        </p:tgtEl>
                                        <p:attrNameLst>
                                          <p:attrName>ppt_x</p:attrName>
                                        </p:attrNameLst>
                                      </p:cBhvr>
                                      <p:tavLst>
                                        <p:tav tm="0">
                                          <p:val>
                                            <p:strVal val="#ppt_x"/>
                                          </p:val>
                                        </p:tav>
                                        <p:tav tm="100000">
                                          <p:val>
                                            <p:strVal val="#ppt_x"/>
                                          </p:val>
                                        </p:tav>
                                      </p:tavLst>
                                    </p:anim>
                                    <p:anim calcmode="lin" valueType="num">
                                      <p:cBhvr additive="base">
                                        <p:cTn id="32" dur="500" fill="hold"/>
                                        <p:tgtEl>
                                          <p:spTgt spid="3133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3350" grpId="0"/>
      <p:bldP spid="313351" grpId="0"/>
      <p:bldP spid="313352" grpId="0"/>
      <p:bldP spid="313353" grpId="0"/>
      <p:bldP spid="31335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Rectangle 1"/>
          <p:cNvSpPr/>
          <p:nvPr/>
        </p:nvSpPr>
        <p:spPr>
          <a:xfrm>
            <a:off x="2180590" y="544195"/>
            <a:ext cx="4677410" cy="58356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a:spAutoFit/>
            <a:scene3d>
              <a:camera prst="orthographicFront"/>
              <a:lightRig rig="brightRoom" dir="t"/>
            </a:scene3d>
            <a:sp3d contourW="6350" prstMaterial="plastic">
              <a:contourClr>
                <a:schemeClr val="accent1">
                  <a:tint val="100000"/>
                  <a:shade val="100000"/>
                  <a:hueMod val="100000"/>
                  <a:satMod val="100000"/>
                </a:schemeClr>
              </a:contourClr>
            </a:sp3d>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3200" b="1" i="0" u="none" strike="noStrike" kern="1200" cap="all" spc="0" normalizeH="0" baseline="0" noProof="0">
                <a:ln>
                  <a:solidFill>
                    <a:schemeClr val="accent2">
                      <a:lumMod val="50000"/>
                    </a:schemeClr>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n-ea"/>
                <a:cs typeface="Times New Roman" panose="02020603050405020304" pitchFamily="18" charset="0"/>
              </a:rPr>
              <a:t>Về nhà</a:t>
            </a:r>
            <a:endParaRPr kumimoji="0" lang="en-US" sz="3200" b="1" i="0" u="none" strike="noStrike" kern="1200" cap="all" spc="0" normalizeH="0" baseline="0" noProof="0" dirty="0">
              <a:ln>
                <a:solidFill>
                  <a:schemeClr val="accent2">
                    <a:lumMod val="50000"/>
                  </a:schemeClr>
                </a:solidFill>
              </a:ln>
              <a:solidFill>
                <a:srgbClr val="FF0000"/>
              </a:solidFill>
              <a:effectLst>
                <a:outerShdw blurRad="60007" dist="200025" dir="15000000" sy="30000" kx="-1800000" algn="bl" rotWithShape="0">
                  <a:prstClr val="black">
                    <a:alpha val="32000"/>
                  </a:prstClr>
                </a:outerShdw>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758825" y="1905000"/>
            <a:ext cx="7467600" cy="1383665"/>
          </a:xfrm>
          <a:prstGeom prst="rect">
            <a:avLst/>
          </a:prstGeom>
          <a:noFill/>
          <a:ln w="9525">
            <a:noFill/>
          </a:ln>
        </p:spPr>
        <p:txBody>
          <a:bodyPr>
            <a:spAutoFit/>
          </a:bodyPr>
          <a:p>
            <a:pPr algn="just">
              <a:buFont typeface="Arial" panose="020B0604020202020204" pitchFamily="34" charset="0"/>
            </a:pPr>
            <a:r>
              <a:rPr sz="2800" dirty="0">
                <a:solidFill>
                  <a:srgbClr val="FF0000"/>
                </a:solidFill>
                <a:cs typeface="Times New Roman" panose="02020603050405020304" pitchFamily="18" charset="0"/>
              </a:rPr>
              <a:t>Học b</a:t>
            </a:r>
            <a:r>
              <a:rPr sz="2800" dirty="0">
                <a:solidFill>
                  <a:srgbClr val="FF0000"/>
                </a:solidFill>
                <a:ea typeface="Arial" panose="020B0604020202020204" pitchFamily="34" charset="0"/>
                <a:cs typeface="Times New Roman" panose="02020603050405020304" pitchFamily="18" charset="0"/>
              </a:rPr>
              <a:t>à</a:t>
            </a:r>
            <a:r>
              <a:rPr sz="2800" dirty="0">
                <a:solidFill>
                  <a:srgbClr val="FF0000"/>
                </a:solidFill>
                <a:cs typeface="Times New Roman" panose="02020603050405020304" pitchFamily="18" charset="0"/>
              </a:rPr>
              <a:t>i </a:t>
            </a:r>
            <a:r>
              <a:rPr lang="vi-VN" sz="2800" dirty="0">
                <a:solidFill>
                  <a:srgbClr val="FF0000"/>
                </a:solidFill>
                <a:cs typeface="Times New Roman" panose="02020603050405020304" pitchFamily="18" charset="0"/>
              </a:rPr>
              <a:t>2</a:t>
            </a:r>
            <a:endParaRPr sz="2800" dirty="0">
              <a:solidFill>
                <a:srgbClr val="FF0000"/>
              </a:solidFill>
              <a:cs typeface="Times New Roman" panose="02020603050405020304" pitchFamily="18" charset="0"/>
            </a:endParaRPr>
          </a:p>
          <a:p>
            <a:pPr algn="just">
              <a:buFont typeface="Arial" panose="020B0604020202020204" pitchFamily="34" charset="0"/>
            </a:pPr>
            <a:r>
              <a:rPr sz="2800" dirty="0">
                <a:solidFill>
                  <a:srgbClr val="FF0000"/>
                </a:solidFill>
                <a:cs typeface="Times New Roman" panose="02020603050405020304" pitchFamily="18" charset="0"/>
              </a:rPr>
              <a:t>Đọc b</a:t>
            </a:r>
            <a:r>
              <a:rPr sz="2800" dirty="0">
                <a:solidFill>
                  <a:srgbClr val="FF0000"/>
                </a:solidFill>
                <a:ea typeface="Arial" panose="020B0604020202020204" pitchFamily="34" charset="0"/>
                <a:cs typeface="Times New Roman" panose="02020603050405020304" pitchFamily="18" charset="0"/>
              </a:rPr>
              <a:t>à</a:t>
            </a:r>
            <a:r>
              <a:rPr sz="2800" dirty="0">
                <a:solidFill>
                  <a:srgbClr val="FF0000"/>
                </a:solidFill>
                <a:cs typeface="Times New Roman" panose="02020603050405020304" pitchFamily="18" charset="0"/>
              </a:rPr>
              <a:t>i 3: Một số tính chất của đất trồng.</a:t>
            </a:r>
            <a:endParaRPr sz="2800" dirty="0">
              <a:solidFill>
                <a:srgbClr val="FF0000"/>
              </a:solidFill>
              <a:cs typeface="Times New Roman" panose="02020603050405020304" pitchFamily="18" charset="0"/>
            </a:endParaRPr>
          </a:p>
          <a:p>
            <a:pPr algn="just">
              <a:buFont typeface="Arial" panose="020B0604020202020204" pitchFamily="34" charset="0"/>
            </a:pPr>
            <a:r>
              <a:rPr sz="2800" dirty="0">
                <a:solidFill>
                  <a:srgbClr val="FF0000"/>
                </a:solidFill>
                <a:cs typeface="Times New Roman" panose="02020603050405020304" pitchFamily="18" charset="0"/>
              </a:rPr>
              <a:t>Tìm hiểu thông tin điền v</a:t>
            </a:r>
            <a:r>
              <a:rPr sz="2800" dirty="0">
                <a:solidFill>
                  <a:srgbClr val="FF0000"/>
                </a:solidFill>
                <a:ea typeface="Arial" panose="020B0604020202020204" pitchFamily="34" charset="0"/>
                <a:cs typeface="Times New Roman" panose="02020603050405020304" pitchFamily="18" charset="0"/>
              </a:rPr>
              <a:t>à</a:t>
            </a:r>
            <a:r>
              <a:rPr sz="2800" dirty="0">
                <a:solidFill>
                  <a:srgbClr val="FF0000"/>
                </a:solidFill>
                <a:cs typeface="Times New Roman" panose="02020603050405020304" pitchFamily="18" charset="0"/>
              </a:rPr>
              <a:t>o bảng SGK/9</a:t>
            </a:r>
            <a:endParaRPr lang="vi-VN" altLang="x-none" sz="2800" dirty="0">
              <a:solidFill>
                <a:srgbClr val="005000"/>
              </a:solidFill>
              <a:ea typeface="Arial" panose="020B0604020202020204" pitchFamily="34" charset="0"/>
              <a:cs typeface="Times New Roman" panose="02020603050405020304" pitchFamily="18" charset="0"/>
            </a:endParaRP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
                                            <p:txEl>
                                              <p:charRg st="0" end="34"/>
                                            </p:txEl>
                                          </p:spTgt>
                                        </p:tgtEl>
                                        <p:attrNameLst>
                                          <p:attrName>style.visibility</p:attrName>
                                        </p:attrNameLst>
                                      </p:cBhvr>
                                      <p:to>
                                        <p:strVal val="visible"/>
                                      </p:to>
                                    </p:set>
                                    <p:anim calcmode="lin" valueType="num">
                                      <p:cBhvr additive="base">
                                        <p:cTn id="12" dur="500" fill="hold"/>
                                        <p:tgtEl>
                                          <p:spTgt spid="3">
                                            <p:txEl>
                                              <p:charRg st="0" end="34"/>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
                                            <p:txEl>
                                              <p:charRg st="0" end="34"/>
                                            </p:txEl>
                                          </p:spTgt>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2" presetClass="entr" presetSubtype="8" fill="hold" grpId="0" nodeType="afterEffect">
                                  <p:stCondLst>
                                    <p:cond delay="0"/>
                                  </p:stCondLst>
                                  <p:childTnLst>
                                    <p:set>
                                      <p:cBhvr>
                                        <p:cTn id="16" dur="1" fill="hold">
                                          <p:stCondLst>
                                            <p:cond delay="0"/>
                                          </p:stCondLst>
                                        </p:cTn>
                                        <p:tgtEl>
                                          <p:spTgt spid="3">
                                            <p:txEl>
                                              <p:charRg st="34" end="77"/>
                                            </p:txEl>
                                          </p:spTgt>
                                        </p:tgtEl>
                                        <p:attrNameLst>
                                          <p:attrName>style.visibility</p:attrName>
                                        </p:attrNameLst>
                                      </p:cBhvr>
                                      <p:to>
                                        <p:strVal val="visible"/>
                                      </p:to>
                                    </p:set>
                                    <p:anim calcmode="lin" valueType="num">
                                      <p:cBhvr additive="base">
                                        <p:cTn id="17" dur="500" fill="hold"/>
                                        <p:tgtEl>
                                          <p:spTgt spid="3">
                                            <p:txEl>
                                              <p:charRg st="34" end="77"/>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charRg st="34" end="77"/>
                                            </p:txEl>
                                          </p:spTgt>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2" presetClass="entr" presetSubtype="8" fill="hold" grpId="0" nodeType="afterEffect">
                                  <p:stCondLst>
                                    <p:cond delay="0"/>
                                  </p:stCondLst>
                                  <p:childTnLst>
                                    <p:set>
                                      <p:cBhvr>
                                        <p:cTn id="21" dur="1" fill="hold">
                                          <p:stCondLst>
                                            <p:cond delay="0"/>
                                          </p:stCondLst>
                                        </p:cTn>
                                        <p:tgtEl>
                                          <p:spTgt spid="3">
                                            <p:txEl>
                                              <p:charRg st="77" end="116"/>
                                            </p:txEl>
                                          </p:spTgt>
                                        </p:tgtEl>
                                        <p:attrNameLst>
                                          <p:attrName>style.visibility</p:attrName>
                                        </p:attrNameLst>
                                      </p:cBhvr>
                                      <p:to>
                                        <p:strVal val="visible"/>
                                      </p:to>
                                    </p:set>
                                    <p:anim calcmode="lin" valueType="num">
                                      <p:cBhvr additive="base">
                                        <p:cTn id="22" dur="500" fill="hold"/>
                                        <p:tgtEl>
                                          <p:spTgt spid="3">
                                            <p:txEl>
                                              <p:charRg st="77" end="116"/>
                                            </p:txEl>
                                          </p:spTgt>
                                        </p:tgtEl>
                                        <p:attrNameLst>
                                          <p:attrName>ppt_x</p:attrName>
                                        </p:attrNameLst>
                                      </p:cBhvr>
                                      <p:tavLst>
                                        <p:tav tm="0">
                                          <p:val>
                                            <p:strVal val="0-#ppt_w/2"/>
                                          </p:val>
                                        </p:tav>
                                        <p:tav tm="100000">
                                          <p:val>
                                            <p:strVal val="#ppt_x"/>
                                          </p:val>
                                        </p:tav>
                                      </p:tavLst>
                                    </p:anim>
                                    <p:anim calcmode="lin" valueType="num">
                                      <p:cBhvr additive="base">
                                        <p:cTn id="23" dur="500" fill="hold"/>
                                        <p:tgtEl>
                                          <p:spTgt spid="3">
                                            <p:txEl>
                                              <p:charRg st="77" end="11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Box 4"/>
          <p:cNvSpPr txBox="1"/>
          <p:nvPr/>
        </p:nvSpPr>
        <p:spPr>
          <a:xfrm>
            <a:off x="0" y="1295400"/>
            <a:ext cx="9144000" cy="3415030"/>
          </a:xfrm>
          <a:prstGeom prst="rect">
            <a:avLst/>
          </a:prstGeom>
          <a:noFill/>
        </p:spPr>
        <p:txBody>
          <a:bodyPr>
            <a:spAutoFit/>
          </a:bodyPr>
          <a:lstStyle/>
          <a:p>
            <a:pPr marR="0" algn="ctr" defTabSz="914400">
              <a:buClrTx/>
              <a:buSzTx/>
              <a:buFontTx/>
              <a:buNone/>
              <a:defRPr/>
            </a:pPr>
            <a:r>
              <a:rPr kumimoji="0" lang="vi-VN" sz="5400" b="1" kern="1200" cap="none" spc="0" normalizeH="0" baseline="0" noProof="0" dirty="0">
                <a:ln>
                  <a:solidFill>
                    <a:schemeClr val="tx1"/>
                  </a:solidFill>
                </a:ln>
                <a:solidFill>
                  <a:srgbClr val="008000"/>
                </a:solidFill>
                <a:effectLst>
                  <a:outerShdw blurRad="60007" dist="200025" dir="15000000" sy="30000" kx="-1800000" algn="bl" rotWithShape="0">
                    <a:prstClr val="black">
                      <a:alpha val="32000"/>
                    </a:prstClr>
                  </a:outerShdw>
                </a:effectLst>
                <a:latin typeface="Times New Roman" panose="02020603050405020304" pitchFamily="18" charset="0"/>
                <a:ea typeface="+mn-ea"/>
                <a:cs typeface="Times New Roman" panose="02020603050405020304" pitchFamily="18" charset="0"/>
              </a:rPr>
              <a:t> Bài 0</a:t>
            </a:r>
            <a:r>
              <a:rPr kumimoji="0" lang="en-US" sz="5400" b="1" kern="1200" cap="none" spc="0" normalizeH="0" baseline="0" noProof="0" dirty="0">
                <a:ln>
                  <a:solidFill>
                    <a:schemeClr val="tx1"/>
                  </a:solidFill>
                </a:ln>
                <a:solidFill>
                  <a:srgbClr val="008000"/>
                </a:solidFill>
                <a:effectLst>
                  <a:outerShdw blurRad="60007" dist="200025" dir="15000000" sy="30000" kx="-1800000" algn="bl" rotWithShape="0">
                    <a:prstClr val="black">
                      <a:alpha val="32000"/>
                    </a:prstClr>
                  </a:outerShdw>
                </a:effectLst>
                <a:latin typeface="Times New Roman" panose="02020603050405020304" pitchFamily="18" charset="0"/>
                <a:ea typeface="+mn-ea"/>
                <a:cs typeface="Times New Roman" panose="02020603050405020304" pitchFamily="18" charset="0"/>
              </a:rPr>
              <a:t>2</a:t>
            </a:r>
            <a:r>
              <a:rPr kumimoji="0" lang="vi-VN" sz="5400" b="1" kern="1200" cap="none" spc="0" normalizeH="0" baseline="0" noProof="0" dirty="0">
                <a:ln>
                  <a:solidFill>
                    <a:schemeClr val="tx1"/>
                  </a:solidFill>
                </a:ln>
                <a:solidFill>
                  <a:srgbClr val="008000"/>
                </a:solidFill>
                <a:effectLst>
                  <a:outerShdw blurRad="60007" dist="200025" dir="15000000" sy="30000" kx="-1800000" algn="bl" rotWithShape="0">
                    <a:prstClr val="black">
                      <a:alpha val="32000"/>
                    </a:prstClr>
                  </a:outerShdw>
                </a:effectLst>
                <a:latin typeface="Times New Roman" panose="02020603050405020304" pitchFamily="18" charset="0"/>
                <a:ea typeface="+mn-ea"/>
                <a:cs typeface="Times New Roman" panose="02020603050405020304" pitchFamily="18" charset="0"/>
              </a:rPr>
              <a:t>: </a:t>
            </a:r>
            <a:endParaRPr kumimoji="0" lang="en-US" sz="5400" b="1" kern="1200" cap="none" spc="0" normalizeH="0" baseline="0" noProof="0" dirty="0">
              <a:ln>
                <a:solidFill>
                  <a:schemeClr val="tx1"/>
                </a:solidFill>
              </a:ln>
              <a:solidFill>
                <a:srgbClr val="008000"/>
              </a:solidFill>
              <a:effectLst>
                <a:outerShdw blurRad="60007" dist="200025" dir="15000000" sy="30000" kx="-1800000" algn="bl" rotWithShape="0">
                  <a:prstClr val="black">
                    <a:alpha val="32000"/>
                  </a:prstClr>
                </a:outerShdw>
              </a:effectLst>
              <a:latin typeface="Times New Roman" panose="02020603050405020304" pitchFamily="18" charset="0"/>
              <a:ea typeface="+mn-ea"/>
              <a:cs typeface="Times New Roman" panose="02020603050405020304" pitchFamily="18" charset="0"/>
            </a:endParaRPr>
          </a:p>
          <a:p>
            <a:pPr marR="0" algn="ctr" defTabSz="914400">
              <a:buClrTx/>
              <a:buSzTx/>
              <a:buFontTx/>
              <a:buNone/>
              <a:defRPr/>
            </a:pPr>
            <a:r>
              <a:rPr kumimoji="0" lang="en-US" sz="5400" b="1" kern="1200" cap="none" spc="0" normalizeH="0" baseline="0" noProof="0" dirty="0">
                <a:ln>
                  <a:solidFill>
                    <a:schemeClr val="tx1"/>
                  </a:solidFill>
                </a:ln>
                <a:solidFill>
                  <a:srgbClr val="FF0000"/>
                </a:solidFill>
                <a:effectLst>
                  <a:outerShdw blurRad="60007" dist="200025" dir="15000000" sy="30000" kx="-1800000" algn="bl" rotWithShape="0">
                    <a:prstClr val="black">
                      <a:alpha val="32000"/>
                    </a:prstClr>
                  </a:outerShdw>
                </a:effectLst>
                <a:latin typeface="Times New Roman" panose="02020603050405020304" pitchFamily="18" charset="0"/>
                <a:ea typeface="+mn-ea"/>
                <a:cs typeface="Times New Roman" panose="02020603050405020304" pitchFamily="18" charset="0"/>
              </a:rPr>
              <a:t>KHÁI NIỆM VỀ ĐẤT TRỒNG VÀ THÀNH PHẦN CỦA ĐẤT TRỒNG</a:t>
            </a:r>
            <a:endParaRPr kumimoji="0" lang="vi-VN" sz="5400" b="1" kern="1200" cap="none" spc="0" normalizeH="0" baseline="0" noProof="0" dirty="0">
              <a:ln>
                <a:solidFill>
                  <a:schemeClr val="tx1"/>
                </a:solidFill>
              </a:ln>
              <a:solidFill>
                <a:srgbClr val="FF0000"/>
              </a:solidFill>
              <a:effectLst>
                <a:outerShdw blurRad="60007" dist="200025" dir="15000000" sy="30000" kx="-1800000" algn="bl" rotWithShape="0">
                  <a:prstClr val="black">
                    <a:alpha val="32000"/>
                  </a:prstClr>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p:transition spd="med">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7650" name="Picture 2" descr="Title_backround"/>
          <p:cNvPicPr>
            <a:picLocks noChangeAspect="1"/>
          </p:cNvPicPr>
          <p:nvPr/>
        </p:nvPicPr>
        <p:blipFill>
          <a:blip r:embed="rId1"/>
          <a:stretch>
            <a:fillRect/>
          </a:stretch>
        </p:blipFill>
        <p:spPr>
          <a:xfrm>
            <a:off x="0" y="76200"/>
            <a:ext cx="9144000" cy="6829425"/>
          </a:xfrm>
          <a:prstGeom prst="rect">
            <a:avLst/>
          </a:prstGeom>
          <a:noFill/>
          <a:ln w="9525">
            <a:noFill/>
          </a:ln>
        </p:spPr>
      </p:pic>
      <p:sp>
        <p:nvSpPr>
          <p:cNvPr id="27651" name="Text Box 3"/>
          <p:cNvSpPr txBox="1"/>
          <p:nvPr/>
        </p:nvSpPr>
        <p:spPr>
          <a:xfrm>
            <a:off x="2800350" y="706755"/>
            <a:ext cx="3857625" cy="706755"/>
          </a:xfrm>
          <a:prstGeom prst="rect">
            <a:avLst/>
          </a:prstGeom>
          <a:noFill/>
          <a:ln w="9525">
            <a:noFill/>
          </a:ln>
        </p:spPr>
        <p:txBody>
          <a:bodyPr wrap="square">
            <a:spAutoFit/>
          </a:bodyPr>
          <a:p>
            <a:r>
              <a:rPr b="1" dirty="0">
                <a:solidFill>
                  <a:srgbClr val="0000FF"/>
                </a:solidFill>
                <a:latin typeface="Times New Roman" panose="02020603050405020304" pitchFamily="18" charset="0"/>
                <a:cs typeface="Times New Roman" panose="02020603050405020304" pitchFamily="18" charset="0"/>
              </a:rPr>
              <a:t>1 phút thư giãn</a:t>
            </a:r>
            <a:endParaRPr b="1" dirty="0">
              <a:solidFill>
                <a:srgbClr val="0000FF"/>
              </a:solidFill>
              <a:latin typeface="Times New Roman" panose="02020603050405020304" pitchFamily="18" charset="0"/>
              <a:ea typeface="Times New Roman" panose="02020603050405020304" pitchFamily="18" charset="0"/>
            </a:endParaRPr>
          </a:p>
        </p:txBody>
      </p:sp>
      <p:sp>
        <p:nvSpPr>
          <p:cNvPr id="27652" name="Text Box 5"/>
          <p:cNvSpPr txBox="1"/>
          <p:nvPr/>
        </p:nvSpPr>
        <p:spPr>
          <a:xfrm>
            <a:off x="13970" y="2689860"/>
            <a:ext cx="9130030" cy="706755"/>
          </a:xfrm>
          <a:prstGeom prst="rect">
            <a:avLst/>
          </a:prstGeom>
          <a:solidFill>
            <a:schemeClr val="bg1"/>
          </a:solidFill>
          <a:ln w="9525">
            <a:noFill/>
          </a:ln>
        </p:spPr>
        <p:txBody>
          <a:bodyPr wrap="square">
            <a:spAutoFit/>
          </a:bodyPr>
          <a:p>
            <a:pPr algn="ctr"/>
            <a:r>
              <a:rPr b="1" dirty="0">
                <a:solidFill>
                  <a:srgbClr val="0000FF"/>
                </a:solidFill>
                <a:latin typeface="Times New Roman" panose="02020603050405020304" pitchFamily="18" charset="0"/>
                <a:cs typeface="Times New Roman" panose="02020603050405020304" pitchFamily="18" charset="0"/>
              </a:rPr>
              <a:t>Liệt kê các bước chăm sóc cây trồng !  </a:t>
            </a:r>
            <a:endParaRPr b="1" dirty="0">
              <a:solidFill>
                <a:srgbClr val="0000FF"/>
              </a:solidFill>
              <a:latin typeface="Times New Roman" panose="02020603050405020304" pitchFamily="18" charset="0"/>
              <a:ea typeface="Times New Roman" panose="02020603050405020304" pitchFamily="18" charset="0"/>
            </a:endParaRP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a:xfrm>
            <a:off x="321945" y="1332230"/>
            <a:ext cx="4323080" cy="525780"/>
          </a:xfrm>
        </p:spPr>
        <p:txBody>
          <a:bodyPr vert="horz" wrap="square" lIns="91440" tIns="45720" rIns="91440" bIns="45720" anchor="t" anchorCtr="0"/>
          <a:p>
            <a:pPr eaLnBrk="1" hangingPunct="1"/>
            <a:r>
              <a:rPr sz="2800" dirty="0">
                <a:solidFill>
                  <a:srgbClr val="C00000"/>
                </a:solidFill>
                <a:latin typeface="Times New Roman" panose="02020603050405020304" pitchFamily="18" charset="0"/>
                <a:cs typeface="Times New Roman" panose="02020603050405020304" pitchFamily="18" charset="0"/>
              </a:rPr>
              <a:t>I. Khái niệm về đất trồng</a:t>
            </a:r>
            <a:endParaRPr sz="2800" dirty="0">
              <a:solidFill>
                <a:srgbClr val="C00000"/>
              </a:solidFill>
              <a:latin typeface="Times New Roman" panose="02020603050405020304" pitchFamily="18" charset="0"/>
              <a:ea typeface="Times New Roman" panose="02020603050405020304" pitchFamily="18" charset="0"/>
            </a:endParaRPr>
          </a:p>
        </p:txBody>
      </p:sp>
      <p:pic>
        <p:nvPicPr>
          <p:cNvPr id="28675" name="Picture 10" descr="Hình ảnh027"/>
          <p:cNvPicPr>
            <a:picLocks noChangeAspect="1"/>
          </p:cNvPicPr>
          <p:nvPr/>
        </p:nvPicPr>
        <p:blipFill>
          <a:blip r:embed="rId1"/>
          <a:stretch>
            <a:fillRect/>
          </a:stretch>
        </p:blipFill>
        <p:spPr>
          <a:xfrm>
            <a:off x="93980" y="2988310"/>
            <a:ext cx="4544060" cy="3049270"/>
          </a:xfrm>
          <a:prstGeom prst="rect">
            <a:avLst/>
          </a:prstGeom>
          <a:noFill/>
          <a:ln w="9525">
            <a:noFill/>
          </a:ln>
        </p:spPr>
      </p:pic>
      <p:pic>
        <p:nvPicPr>
          <p:cNvPr id="28676" name="Picture 11" descr="Hình ảnh041"/>
          <p:cNvPicPr>
            <a:picLocks noChangeAspect="1"/>
          </p:cNvPicPr>
          <p:nvPr/>
        </p:nvPicPr>
        <p:blipFill>
          <a:blip r:embed="rId2"/>
          <a:stretch>
            <a:fillRect/>
          </a:stretch>
        </p:blipFill>
        <p:spPr>
          <a:xfrm>
            <a:off x="4725670" y="2994025"/>
            <a:ext cx="4418330" cy="3087370"/>
          </a:xfrm>
          <a:prstGeom prst="rect">
            <a:avLst/>
          </a:prstGeom>
          <a:noFill/>
          <a:ln w="9525">
            <a:noFill/>
          </a:ln>
        </p:spPr>
      </p:pic>
      <p:sp>
        <p:nvSpPr>
          <p:cNvPr id="28677" name="Text Box 12"/>
          <p:cNvSpPr txBox="1"/>
          <p:nvPr/>
        </p:nvSpPr>
        <p:spPr>
          <a:xfrm>
            <a:off x="599440" y="6013450"/>
            <a:ext cx="3109595" cy="521970"/>
          </a:xfrm>
          <a:prstGeom prst="rect">
            <a:avLst/>
          </a:prstGeom>
          <a:noFill/>
          <a:ln w="9525">
            <a:noFill/>
          </a:ln>
        </p:spPr>
        <p:txBody>
          <a:bodyPr wrap="square">
            <a:spAutoFit/>
          </a:bodyPr>
          <a:p>
            <a:pPr>
              <a:spcBef>
                <a:spcPct val="50000"/>
              </a:spcBef>
            </a:pPr>
            <a:r>
              <a:rPr sz="2800" dirty="0">
                <a:cs typeface="Times New Roman" panose="02020603050405020304" pitchFamily="18" charset="0"/>
              </a:rPr>
              <a:t>Hình a</a:t>
            </a:r>
            <a:r>
              <a:rPr sz="2800" dirty="0">
                <a:cs typeface="Times New Roman" panose="02020603050405020304" pitchFamily="18" charset="0"/>
                <a:sym typeface="+mn-ea"/>
              </a:rPr>
              <a:t>: đá</a:t>
            </a:r>
            <a:endParaRPr lang="vi-VN" sz="2800" dirty="0">
              <a:cs typeface="Times New Roman" panose="02020603050405020304" pitchFamily="18" charset="0"/>
            </a:endParaRPr>
          </a:p>
        </p:txBody>
      </p:sp>
      <p:sp>
        <p:nvSpPr>
          <p:cNvPr id="28678" name="Text Box 13"/>
          <p:cNvSpPr txBox="1"/>
          <p:nvPr/>
        </p:nvSpPr>
        <p:spPr>
          <a:xfrm>
            <a:off x="5097780" y="6081395"/>
            <a:ext cx="2631440" cy="521970"/>
          </a:xfrm>
          <a:prstGeom prst="rect">
            <a:avLst/>
          </a:prstGeom>
          <a:noFill/>
          <a:ln w="9525">
            <a:noFill/>
          </a:ln>
        </p:spPr>
        <p:txBody>
          <a:bodyPr wrap="square">
            <a:spAutoFit/>
          </a:bodyPr>
          <a:p>
            <a:pPr>
              <a:spcBef>
                <a:spcPct val="50000"/>
              </a:spcBef>
            </a:pPr>
            <a:r>
              <a:rPr sz="2800" dirty="0">
                <a:cs typeface="Times New Roman" panose="02020603050405020304" pitchFamily="18" charset="0"/>
              </a:rPr>
              <a:t>Hình b</a:t>
            </a:r>
            <a:r>
              <a:rPr sz="2800" dirty="0">
                <a:cs typeface="Times New Roman" panose="02020603050405020304" pitchFamily="18" charset="0"/>
                <a:sym typeface="+mn-ea"/>
              </a:rPr>
              <a:t>: đất</a:t>
            </a:r>
            <a:endParaRPr sz="2800" dirty="0">
              <a:cs typeface="Times New Roman" panose="02020603050405020304" pitchFamily="18" charset="0"/>
            </a:endParaRPr>
          </a:p>
        </p:txBody>
      </p:sp>
      <p:sp>
        <p:nvSpPr>
          <p:cNvPr id="373774" name="Text Box 14"/>
          <p:cNvSpPr txBox="1"/>
          <p:nvPr/>
        </p:nvSpPr>
        <p:spPr>
          <a:xfrm>
            <a:off x="1804988" y="5675313"/>
            <a:ext cx="1844675" cy="521970"/>
          </a:xfrm>
          <a:prstGeom prst="rect">
            <a:avLst/>
          </a:prstGeom>
          <a:noFill/>
          <a:ln w="9525">
            <a:noFill/>
          </a:ln>
        </p:spPr>
        <p:txBody>
          <a:bodyPr>
            <a:spAutoFit/>
          </a:bodyPr>
          <a:p>
            <a:r>
              <a:rPr sz="2800" dirty="0">
                <a:latin typeface="Arial" panose="020B0604020202020204" pitchFamily="34" charset="0"/>
              </a:rPr>
              <a:t> </a:t>
            </a:r>
            <a:endParaRPr sz="3200" dirty="0">
              <a:latin typeface="Arial" panose="020B0604020202020204" pitchFamily="34" charset="0"/>
            </a:endParaRPr>
          </a:p>
        </p:txBody>
      </p:sp>
      <p:sp>
        <p:nvSpPr>
          <p:cNvPr id="373775" name="Text Box 15"/>
          <p:cNvSpPr txBox="1"/>
          <p:nvPr/>
        </p:nvSpPr>
        <p:spPr>
          <a:xfrm>
            <a:off x="6172200" y="5662613"/>
            <a:ext cx="1676400" cy="583565"/>
          </a:xfrm>
          <a:prstGeom prst="rect">
            <a:avLst/>
          </a:prstGeom>
          <a:noFill/>
          <a:ln w="9525">
            <a:noFill/>
          </a:ln>
        </p:spPr>
        <p:txBody>
          <a:bodyPr>
            <a:spAutoFit/>
          </a:bodyPr>
          <a:p>
            <a:pPr>
              <a:spcBef>
                <a:spcPct val="50000"/>
              </a:spcBef>
            </a:pPr>
            <a:r>
              <a:rPr sz="3200" dirty="0">
                <a:latin typeface="Arial" panose="020B0604020202020204" pitchFamily="34" charset="0"/>
              </a:rPr>
              <a:t> </a:t>
            </a:r>
            <a:endParaRPr sz="3200" dirty="0">
              <a:latin typeface="Arial" panose="020B0604020202020204" pitchFamily="34" charset="0"/>
            </a:endParaRPr>
          </a:p>
        </p:txBody>
      </p:sp>
      <p:sp>
        <p:nvSpPr>
          <p:cNvPr id="373777" name="Text Box 17"/>
          <p:cNvSpPr txBox="1"/>
          <p:nvPr/>
        </p:nvSpPr>
        <p:spPr>
          <a:xfrm>
            <a:off x="454660" y="1876425"/>
            <a:ext cx="3754120" cy="521970"/>
          </a:xfrm>
          <a:prstGeom prst="rect">
            <a:avLst/>
          </a:prstGeom>
          <a:noFill/>
          <a:ln w="9525">
            <a:noFill/>
          </a:ln>
        </p:spPr>
        <p:txBody>
          <a:bodyPr wrap="square">
            <a:spAutoFit/>
          </a:bodyPr>
          <a:p>
            <a:pPr>
              <a:spcBef>
                <a:spcPct val="50000"/>
              </a:spcBef>
            </a:pPr>
            <a:r>
              <a:rPr sz="2800" dirty="0">
                <a:solidFill>
                  <a:srgbClr val="0000FF"/>
                </a:solidFill>
                <a:latin typeface="Times New Roman" panose="02020603050405020304" pitchFamily="18" charset="0"/>
                <a:cs typeface="Times New Roman" panose="02020603050405020304" pitchFamily="18" charset="0"/>
              </a:rPr>
              <a:t>1/ Đất trồng l</a:t>
            </a:r>
            <a:r>
              <a:rPr sz="2800" dirty="0">
                <a:solidFill>
                  <a:srgbClr val="0000FF"/>
                </a:solidFill>
                <a:latin typeface="Times New Roman" panose="02020603050405020304" pitchFamily="18" charset="0"/>
                <a:ea typeface="Times New Roman" panose="02020603050405020304" pitchFamily="18" charset="0"/>
              </a:rPr>
              <a:t>à</a:t>
            </a:r>
            <a:r>
              <a:rPr sz="2800" dirty="0">
                <a:solidFill>
                  <a:srgbClr val="0000FF"/>
                </a:solidFill>
                <a:latin typeface="Times New Roman" panose="02020603050405020304" pitchFamily="18" charset="0"/>
                <a:cs typeface="Times New Roman" panose="02020603050405020304" pitchFamily="18" charset="0"/>
              </a:rPr>
              <a:t> gì?</a:t>
            </a:r>
            <a:endParaRPr sz="2800" dirty="0">
              <a:solidFill>
                <a:srgbClr val="0000FF"/>
              </a:solidFill>
              <a:latin typeface="Times New Roman" panose="02020603050405020304" pitchFamily="18" charset="0"/>
              <a:ea typeface="Times New Roman" panose="02020603050405020304" pitchFamily="18" charset="0"/>
            </a:endParaRPr>
          </a:p>
        </p:txBody>
      </p:sp>
      <p:sp>
        <p:nvSpPr>
          <p:cNvPr id="2" name="Text Box 1"/>
          <p:cNvSpPr txBox="1"/>
          <p:nvPr/>
        </p:nvSpPr>
        <p:spPr>
          <a:xfrm>
            <a:off x="368935" y="356235"/>
            <a:ext cx="8592185" cy="1014730"/>
          </a:xfrm>
          <a:prstGeom prst="rect">
            <a:avLst/>
          </a:prstGeom>
          <a:noFill/>
        </p:spPr>
        <p:txBody>
          <a:bodyPr wrap="square" rtlCol="0" anchor="t">
            <a:spAutoFit/>
          </a:bodyPr>
          <a:p>
            <a:pPr marR="0" algn="ctr" defTabSz="914400">
              <a:buClrTx/>
              <a:buSzTx/>
              <a:buFontTx/>
              <a:buNone/>
              <a:defRPr/>
            </a:pP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Bài 0</a:t>
            </a:r>
            <a:r>
              <a:rPr lang="en-US"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2</a:t>
            </a: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 </a:t>
            </a: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KHÁI NIỆM VỀ ĐẤT TRỒNG VÀ THÀNH PHẦN CỦA ĐẤT TRỒNG</a:t>
            </a:r>
            <a:endParaRPr lang="en-US" sz="3000"/>
          </a:p>
        </p:txBody>
      </p:sp>
      <p:sp>
        <p:nvSpPr>
          <p:cNvPr id="3" name="Text Box 2"/>
          <p:cNvSpPr txBox="1"/>
          <p:nvPr/>
        </p:nvSpPr>
        <p:spPr>
          <a:xfrm>
            <a:off x="369570" y="2400935"/>
            <a:ext cx="8376920" cy="521970"/>
          </a:xfrm>
          <a:prstGeom prst="rect">
            <a:avLst/>
          </a:prstGeom>
          <a:noFill/>
        </p:spPr>
        <p:txBody>
          <a:bodyPr wrap="square" rtlCol="0" anchor="t">
            <a:spAutoFit/>
          </a:bodyPr>
          <a:p>
            <a:r>
              <a:rPr lang="vi-VN" altLang="en-US" sz="2800"/>
              <a:t>Em hãy quan sát hình và cho biết đất trồng là </a:t>
            </a:r>
            <a:r>
              <a:rPr lang="vi-VN" altLang="en-US" sz="2800"/>
              <a:t>gì?</a:t>
            </a:r>
            <a:endParaRPr lang="vi-VN" altLang="en-US" sz="280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3774"/>
                                        </p:tgtEl>
                                        <p:attrNameLst>
                                          <p:attrName>style.visibility</p:attrName>
                                        </p:attrNameLst>
                                      </p:cBhvr>
                                      <p:to>
                                        <p:strVal val="visible"/>
                                      </p:to>
                                    </p:set>
                                    <p:animEffect transition="in" filter="blinds(horizontal)">
                                      <p:cBhvr>
                                        <p:cTn id="7" dur="500"/>
                                        <p:tgtEl>
                                          <p:spTgt spid="3737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3775"/>
                                        </p:tgtEl>
                                        <p:attrNameLst>
                                          <p:attrName>style.visibility</p:attrName>
                                        </p:attrNameLst>
                                      </p:cBhvr>
                                      <p:to>
                                        <p:strVal val="visible"/>
                                      </p:to>
                                    </p:set>
                                    <p:animEffect transition="in" filter="blinds(horizontal)">
                                      <p:cBhvr>
                                        <p:cTn id="12" dur="500"/>
                                        <p:tgtEl>
                                          <p:spTgt spid="373775"/>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plus(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74" grpId="0"/>
      <p:bldP spid="37377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a:xfrm>
            <a:off x="528955" y="1348740"/>
            <a:ext cx="8157845" cy="596900"/>
          </a:xfrm>
        </p:spPr>
        <p:txBody>
          <a:bodyPr vert="horz" wrap="square" lIns="91440" tIns="45720" rIns="91440" bIns="45720" anchor="t" anchorCtr="0"/>
          <a:p>
            <a:pPr eaLnBrk="1" hangingPunct="1"/>
            <a:r>
              <a:rPr sz="2800" dirty="0">
                <a:solidFill>
                  <a:srgbClr val="C00000"/>
                </a:solidFill>
                <a:latin typeface="Times New Roman" panose="02020603050405020304" pitchFamily="18" charset="0"/>
                <a:cs typeface="Times New Roman" panose="02020603050405020304" pitchFamily="18" charset="0"/>
              </a:rPr>
              <a:t>I. Khái niệm về đất trồng</a:t>
            </a:r>
            <a:endParaRPr sz="2800" dirty="0">
              <a:solidFill>
                <a:srgbClr val="C00000"/>
              </a:solidFill>
              <a:latin typeface="Times New Roman" panose="02020603050405020304" pitchFamily="18" charset="0"/>
              <a:ea typeface="Times New Roman" panose="02020603050405020304" pitchFamily="18" charset="0"/>
            </a:endParaRPr>
          </a:p>
        </p:txBody>
      </p:sp>
      <p:sp>
        <p:nvSpPr>
          <p:cNvPr id="28677" name="Text Box 12"/>
          <p:cNvSpPr txBox="1"/>
          <p:nvPr/>
        </p:nvSpPr>
        <p:spPr>
          <a:xfrm>
            <a:off x="599440" y="6013450"/>
            <a:ext cx="3109595" cy="521970"/>
          </a:xfrm>
          <a:prstGeom prst="rect">
            <a:avLst/>
          </a:prstGeom>
          <a:noFill/>
          <a:ln w="9525">
            <a:noFill/>
          </a:ln>
        </p:spPr>
        <p:txBody>
          <a:bodyPr wrap="square">
            <a:spAutoFit/>
          </a:bodyPr>
          <a:p>
            <a:pPr>
              <a:spcBef>
                <a:spcPct val="50000"/>
              </a:spcBef>
            </a:pPr>
            <a:endParaRPr lang="vi-VN" sz="2800" dirty="0">
              <a:cs typeface="Times New Roman" panose="02020603050405020304" pitchFamily="18" charset="0"/>
            </a:endParaRPr>
          </a:p>
        </p:txBody>
      </p:sp>
      <p:sp>
        <p:nvSpPr>
          <p:cNvPr id="28678" name="Text Box 13"/>
          <p:cNvSpPr txBox="1"/>
          <p:nvPr/>
        </p:nvSpPr>
        <p:spPr>
          <a:xfrm>
            <a:off x="5097780" y="6081395"/>
            <a:ext cx="2631440" cy="521970"/>
          </a:xfrm>
          <a:prstGeom prst="rect">
            <a:avLst/>
          </a:prstGeom>
          <a:noFill/>
          <a:ln w="9525">
            <a:noFill/>
          </a:ln>
        </p:spPr>
        <p:txBody>
          <a:bodyPr wrap="square">
            <a:spAutoFit/>
          </a:bodyPr>
          <a:p>
            <a:pPr>
              <a:spcBef>
                <a:spcPct val="50000"/>
              </a:spcBef>
            </a:pPr>
            <a:endParaRPr sz="2800" dirty="0">
              <a:cs typeface="Times New Roman" panose="02020603050405020304" pitchFamily="18" charset="0"/>
            </a:endParaRPr>
          </a:p>
        </p:txBody>
      </p:sp>
      <p:sp>
        <p:nvSpPr>
          <p:cNvPr id="373774" name="Text Box 14"/>
          <p:cNvSpPr txBox="1"/>
          <p:nvPr/>
        </p:nvSpPr>
        <p:spPr>
          <a:xfrm>
            <a:off x="1804988" y="5675313"/>
            <a:ext cx="1844675" cy="521970"/>
          </a:xfrm>
          <a:prstGeom prst="rect">
            <a:avLst/>
          </a:prstGeom>
          <a:noFill/>
          <a:ln w="9525">
            <a:noFill/>
          </a:ln>
        </p:spPr>
        <p:txBody>
          <a:bodyPr>
            <a:spAutoFit/>
          </a:bodyPr>
          <a:p>
            <a:r>
              <a:rPr sz="2800" dirty="0">
                <a:latin typeface="Arial" panose="020B0604020202020204" pitchFamily="34" charset="0"/>
              </a:rPr>
              <a:t> </a:t>
            </a:r>
            <a:endParaRPr sz="3200" dirty="0">
              <a:latin typeface="Arial" panose="020B0604020202020204" pitchFamily="34" charset="0"/>
            </a:endParaRPr>
          </a:p>
        </p:txBody>
      </p:sp>
      <p:sp>
        <p:nvSpPr>
          <p:cNvPr id="373775" name="Text Box 15"/>
          <p:cNvSpPr txBox="1"/>
          <p:nvPr/>
        </p:nvSpPr>
        <p:spPr>
          <a:xfrm>
            <a:off x="6172200" y="5662613"/>
            <a:ext cx="1676400" cy="583565"/>
          </a:xfrm>
          <a:prstGeom prst="rect">
            <a:avLst/>
          </a:prstGeom>
          <a:noFill/>
          <a:ln w="9525">
            <a:noFill/>
          </a:ln>
        </p:spPr>
        <p:txBody>
          <a:bodyPr>
            <a:spAutoFit/>
          </a:bodyPr>
          <a:p>
            <a:pPr>
              <a:spcBef>
                <a:spcPct val="50000"/>
              </a:spcBef>
            </a:pPr>
            <a:r>
              <a:rPr sz="3200" dirty="0">
                <a:latin typeface="Arial" panose="020B0604020202020204" pitchFamily="34" charset="0"/>
              </a:rPr>
              <a:t> </a:t>
            </a:r>
            <a:endParaRPr sz="3200" dirty="0">
              <a:latin typeface="Arial" panose="020B0604020202020204" pitchFamily="34" charset="0"/>
            </a:endParaRPr>
          </a:p>
        </p:txBody>
      </p:sp>
      <p:sp>
        <p:nvSpPr>
          <p:cNvPr id="373777" name="Text Box 17"/>
          <p:cNvSpPr txBox="1"/>
          <p:nvPr/>
        </p:nvSpPr>
        <p:spPr>
          <a:xfrm>
            <a:off x="454660" y="1876425"/>
            <a:ext cx="3754120" cy="521970"/>
          </a:xfrm>
          <a:prstGeom prst="rect">
            <a:avLst/>
          </a:prstGeom>
          <a:noFill/>
          <a:ln w="9525">
            <a:noFill/>
          </a:ln>
        </p:spPr>
        <p:txBody>
          <a:bodyPr wrap="square">
            <a:spAutoFit/>
          </a:bodyPr>
          <a:p>
            <a:pPr>
              <a:spcBef>
                <a:spcPct val="50000"/>
              </a:spcBef>
            </a:pPr>
            <a:r>
              <a:rPr sz="2800" dirty="0">
                <a:solidFill>
                  <a:srgbClr val="0000FF"/>
                </a:solidFill>
                <a:latin typeface="Times New Roman" panose="02020603050405020304" pitchFamily="18" charset="0"/>
                <a:cs typeface="Times New Roman" panose="02020603050405020304" pitchFamily="18" charset="0"/>
              </a:rPr>
              <a:t>1/ Đất trồng l</a:t>
            </a:r>
            <a:r>
              <a:rPr sz="2800" dirty="0">
                <a:solidFill>
                  <a:srgbClr val="0000FF"/>
                </a:solidFill>
                <a:latin typeface="Times New Roman" panose="02020603050405020304" pitchFamily="18" charset="0"/>
                <a:ea typeface="Times New Roman" panose="02020603050405020304" pitchFamily="18" charset="0"/>
              </a:rPr>
              <a:t>à</a:t>
            </a:r>
            <a:r>
              <a:rPr sz="2800" dirty="0">
                <a:solidFill>
                  <a:srgbClr val="0000FF"/>
                </a:solidFill>
                <a:latin typeface="Times New Roman" panose="02020603050405020304" pitchFamily="18" charset="0"/>
                <a:cs typeface="Times New Roman" panose="02020603050405020304" pitchFamily="18" charset="0"/>
              </a:rPr>
              <a:t> gì?</a:t>
            </a:r>
            <a:endParaRPr sz="2800" dirty="0">
              <a:solidFill>
                <a:srgbClr val="0000FF"/>
              </a:solidFill>
              <a:latin typeface="Times New Roman" panose="02020603050405020304" pitchFamily="18" charset="0"/>
              <a:ea typeface="Times New Roman" panose="02020603050405020304" pitchFamily="18" charset="0"/>
            </a:endParaRPr>
          </a:p>
        </p:txBody>
      </p:sp>
      <p:sp>
        <p:nvSpPr>
          <p:cNvPr id="2" name="Text Box 1"/>
          <p:cNvSpPr txBox="1"/>
          <p:nvPr/>
        </p:nvSpPr>
        <p:spPr>
          <a:xfrm>
            <a:off x="455930" y="236855"/>
            <a:ext cx="8505190" cy="1014730"/>
          </a:xfrm>
          <a:prstGeom prst="rect">
            <a:avLst/>
          </a:prstGeom>
          <a:noFill/>
        </p:spPr>
        <p:txBody>
          <a:bodyPr wrap="square" rtlCol="0" anchor="t">
            <a:spAutoFit/>
          </a:bodyPr>
          <a:p>
            <a:pPr marR="0" algn="ctr" defTabSz="914400">
              <a:buClrTx/>
              <a:buSzTx/>
              <a:buFontTx/>
              <a:buNone/>
              <a:defRPr/>
            </a:pP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Bài 0</a:t>
            </a:r>
            <a:r>
              <a:rPr lang="en-US"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2</a:t>
            </a: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 </a:t>
            </a: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KHÁI NIỆM VỀ ĐẤT TRỒNG VÀ THÀNH PHẦN CỦA ĐẤT TRỒNG</a:t>
            </a:r>
            <a:endParaRPr lang="en-US" sz="3000"/>
          </a:p>
        </p:txBody>
      </p:sp>
      <p:pic>
        <p:nvPicPr>
          <p:cNvPr id="29699" name="Picture 9" descr="images1573238_Gieo_xong__ruong_lai_kho_nut_ne"/>
          <p:cNvPicPr>
            <a:picLocks noChangeAspect="1"/>
          </p:cNvPicPr>
          <p:nvPr>
            <p:ph sz="half" idx="1"/>
          </p:nvPr>
        </p:nvPicPr>
        <p:blipFill>
          <a:blip r:embed="rId1"/>
          <a:stretch>
            <a:fillRect/>
          </a:stretch>
        </p:blipFill>
        <p:spPr>
          <a:xfrm>
            <a:off x="213360" y="2494280"/>
            <a:ext cx="4258945" cy="3190875"/>
          </a:xfrm>
          <a:prstGeom prst="rect">
            <a:avLst/>
          </a:prstGeom>
          <a:noFill/>
          <a:ln w="9525">
            <a:noFill/>
          </a:ln>
        </p:spPr>
      </p:pic>
      <p:pic>
        <p:nvPicPr>
          <p:cNvPr id="29700" name="Picture 10" descr="3"/>
          <p:cNvPicPr>
            <a:picLocks noChangeAspect="1"/>
          </p:cNvPicPr>
          <p:nvPr>
            <p:ph sz="half" idx="2"/>
          </p:nvPr>
        </p:nvPicPr>
        <p:blipFill>
          <a:blip r:embed="rId2"/>
          <a:stretch>
            <a:fillRect/>
          </a:stretch>
        </p:blipFill>
        <p:spPr>
          <a:xfrm>
            <a:off x="4599940" y="2209800"/>
            <a:ext cx="4454525" cy="3452495"/>
          </a:xfrm>
          <a:prstGeom prst="rect">
            <a:avLst/>
          </a:prstGeom>
          <a:noFill/>
          <a:ln w="9525">
            <a:noFill/>
          </a:ln>
        </p:spPr>
      </p:pic>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73774"/>
                                        </p:tgtEl>
                                        <p:attrNameLst>
                                          <p:attrName>style.visibility</p:attrName>
                                        </p:attrNameLst>
                                      </p:cBhvr>
                                      <p:to>
                                        <p:strVal val="visible"/>
                                      </p:to>
                                    </p:set>
                                    <p:animEffect transition="in" filter="blinds(horizontal)">
                                      <p:cBhvr>
                                        <p:cTn id="7" dur="500"/>
                                        <p:tgtEl>
                                          <p:spTgt spid="37377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73775"/>
                                        </p:tgtEl>
                                        <p:attrNameLst>
                                          <p:attrName>style.visibility</p:attrName>
                                        </p:attrNameLst>
                                      </p:cBhvr>
                                      <p:to>
                                        <p:strVal val="visible"/>
                                      </p:to>
                                    </p:set>
                                    <p:animEffect transition="in" filter="blinds(horizontal)">
                                      <p:cBhvr>
                                        <p:cTn id="12" dur="500"/>
                                        <p:tgtEl>
                                          <p:spTgt spid="373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74" grpId="0"/>
      <p:bldP spid="37377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 name="Picture 10"/>
          <p:cNvPicPr>
            <a:picLocks noChangeAspect="1"/>
          </p:cNvPicPr>
          <p:nvPr/>
        </p:nvPicPr>
        <p:blipFill>
          <a:blip r:embed="rId1"/>
          <a:stretch>
            <a:fillRect/>
          </a:stretch>
        </p:blipFill>
        <p:spPr>
          <a:xfrm>
            <a:off x="381000" y="974725"/>
            <a:ext cx="8482013" cy="5562600"/>
          </a:xfrm>
          <a:prstGeom prst="rect">
            <a:avLst/>
          </a:prstGeom>
          <a:noFill/>
          <a:ln w="9525">
            <a:noFill/>
          </a:ln>
        </p:spPr>
      </p:pic>
      <p:sp>
        <p:nvSpPr>
          <p:cNvPr id="4" name="Text Box 7"/>
          <p:cNvSpPr txBox="1"/>
          <p:nvPr/>
        </p:nvSpPr>
        <p:spPr>
          <a:xfrm>
            <a:off x="320040" y="1231900"/>
            <a:ext cx="6926580" cy="991235"/>
          </a:xfrm>
          <a:prstGeom prst="rect">
            <a:avLst/>
          </a:prstGeom>
          <a:noFill/>
          <a:ln w="9525">
            <a:noFill/>
          </a:ln>
        </p:spPr>
        <p:txBody>
          <a:bodyPr wrap="square" lIns="130622" tIns="65311" rIns="130622" bIns="65311">
            <a:spAutoFit/>
          </a:bodyPr>
          <a:p>
            <a:r>
              <a:rPr lang="en-US" altLang="en-US" sz="2800" b="1" dirty="0">
                <a:solidFill>
                  <a:srgbClr val="FF0000"/>
                </a:solidFill>
                <a:cs typeface="Times New Roman" panose="02020603050405020304" pitchFamily="18" charset="0"/>
              </a:rPr>
              <a:t>I. Khái niệm về đất trồng:</a:t>
            </a:r>
            <a:endParaRPr lang="en-US" altLang="en-US" sz="2800" b="1" dirty="0">
              <a:solidFill>
                <a:srgbClr val="FF0000"/>
              </a:solidFill>
              <a:cs typeface="Times New Roman" panose="02020603050405020304" pitchFamily="18" charset="0"/>
            </a:endParaRPr>
          </a:p>
          <a:p>
            <a:r>
              <a:rPr lang="en-US" altLang="en-US" sz="2800" b="1" dirty="0">
                <a:solidFill>
                  <a:srgbClr val="008000"/>
                </a:solidFill>
                <a:cs typeface="Times New Roman" panose="02020603050405020304" pitchFamily="18" charset="0"/>
              </a:rPr>
              <a:t>   1. Đất trồng l</a:t>
            </a:r>
            <a:r>
              <a:rPr lang="en-US" altLang="en-US" sz="2800" b="1" dirty="0">
                <a:solidFill>
                  <a:srgbClr val="008000"/>
                </a:solidFill>
                <a:ea typeface="Arial" panose="020B0604020202020204" pitchFamily="34" charset="0"/>
                <a:cs typeface="Times New Roman" panose="02020603050405020304" pitchFamily="18" charset="0"/>
              </a:rPr>
              <a:t>à</a:t>
            </a:r>
            <a:r>
              <a:rPr lang="en-US" altLang="en-US" sz="2800" b="1" dirty="0">
                <a:solidFill>
                  <a:srgbClr val="008000"/>
                </a:solidFill>
                <a:cs typeface="Times New Roman" panose="02020603050405020304" pitchFamily="18" charset="0"/>
              </a:rPr>
              <a:t> gì?</a:t>
            </a:r>
            <a:endParaRPr lang="en-US" altLang="en-US" sz="2800" b="1" dirty="0">
              <a:solidFill>
                <a:srgbClr val="008000"/>
              </a:solidFill>
              <a:ea typeface="Arial" panose="020B0604020202020204" pitchFamily="34" charset="0"/>
              <a:cs typeface="Times New Roman" panose="02020603050405020304" pitchFamily="18" charset="0"/>
            </a:endParaRPr>
          </a:p>
        </p:txBody>
      </p:sp>
      <p:sp>
        <p:nvSpPr>
          <p:cNvPr id="9" name="Rectangle 8"/>
          <p:cNvSpPr/>
          <p:nvPr/>
        </p:nvSpPr>
        <p:spPr>
          <a:xfrm>
            <a:off x="243840" y="2226945"/>
            <a:ext cx="8619490" cy="953135"/>
          </a:xfrm>
          <a:prstGeom prst="rect">
            <a:avLst/>
          </a:prstGeom>
        </p:spPr>
        <p:txBody>
          <a:bodyPr wrap="square">
            <a:spAutoFit/>
          </a:bodyPr>
          <a:p>
            <a:pPr algn="just">
              <a:buNone/>
            </a:pPr>
            <a:r>
              <a:rPr sz="2800" b="1" dirty="0">
                <a:solidFill>
                  <a:srgbClr val="FF0000"/>
                </a:solidFill>
                <a:cs typeface="Times New Roman" panose="02020603050405020304" pitchFamily="18" charset="0"/>
                <a:sym typeface="Wingdings" panose="05000000000000000000" pitchFamily="2" charset="2"/>
              </a:rPr>
              <a:t> </a:t>
            </a:r>
            <a:r>
              <a:rPr lang="vi-VN" altLang="x-none" sz="2800" dirty="0">
                <a:solidFill>
                  <a:srgbClr val="005000"/>
                </a:solidFill>
                <a:effectLst>
                  <a:outerShdw blurRad="38100" dist="38100" dir="2700000">
                    <a:srgbClr val="C0C0C0"/>
                  </a:outerShdw>
                </a:effectLst>
                <a:cs typeface="Times New Roman" panose="02020603050405020304" pitchFamily="18" charset="0"/>
              </a:rPr>
              <a:t>- </a:t>
            </a:r>
            <a:r>
              <a:rPr lang="vi-VN" altLang="x-none" sz="2800" dirty="0">
                <a:solidFill>
                  <a:srgbClr val="005000"/>
                </a:solidFill>
                <a:cs typeface="Times New Roman" panose="02020603050405020304" pitchFamily="18" charset="0"/>
              </a:rPr>
              <a:t>Đất trồng l</a:t>
            </a:r>
            <a:r>
              <a:rPr lang="vi-VN" altLang="x-none" sz="2800" dirty="0">
                <a:solidFill>
                  <a:srgbClr val="005000"/>
                </a:solidFill>
                <a:ea typeface="Arial" panose="020B0604020202020204" pitchFamily="34" charset="0"/>
                <a:cs typeface="Times New Roman" panose="02020603050405020304" pitchFamily="18" charset="0"/>
              </a:rPr>
              <a:t>à</a:t>
            </a:r>
            <a:r>
              <a:rPr lang="vi-VN" altLang="x-none" sz="2800" dirty="0">
                <a:solidFill>
                  <a:srgbClr val="005000"/>
                </a:solidFill>
                <a:cs typeface="Times New Roman" panose="02020603050405020304" pitchFamily="18" charset="0"/>
              </a:rPr>
              <a:t> lớp đất bề mặt tơi xốp của vỏ trái đất, trên đó cây trồng có thể sinh sống v</a:t>
            </a:r>
            <a:r>
              <a:rPr lang="vi-VN" altLang="x-none" sz="2800" dirty="0">
                <a:solidFill>
                  <a:srgbClr val="005000"/>
                </a:solidFill>
                <a:ea typeface="Arial" panose="020B0604020202020204" pitchFamily="34" charset="0"/>
                <a:cs typeface="Times New Roman" panose="02020603050405020304" pitchFamily="18" charset="0"/>
              </a:rPr>
              <a:t>à</a:t>
            </a:r>
            <a:r>
              <a:rPr lang="vi-VN" altLang="x-none" sz="2800" dirty="0">
                <a:solidFill>
                  <a:srgbClr val="005000"/>
                </a:solidFill>
                <a:cs typeface="Times New Roman" panose="02020603050405020304" pitchFamily="18" charset="0"/>
              </a:rPr>
              <a:t> sản xuất ra sản phẩm.</a:t>
            </a:r>
            <a:endParaRPr lang="vi-VN" altLang="x-none" sz="2800" dirty="0">
              <a:solidFill>
                <a:srgbClr val="005000"/>
              </a:solidFill>
              <a:ea typeface="Arial" panose="020B0604020202020204" pitchFamily="34" charset="0"/>
              <a:cs typeface="Times New Roman" panose="02020603050405020304" pitchFamily="18" charset="0"/>
            </a:endParaRPr>
          </a:p>
        </p:txBody>
      </p:sp>
      <p:sp>
        <p:nvSpPr>
          <p:cNvPr id="2" name="Text Box 1"/>
          <p:cNvSpPr txBox="1"/>
          <p:nvPr/>
        </p:nvSpPr>
        <p:spPr>
          <a:xfrm>
            <a:off x="7766050" y="1634490"/>
            <a:ext cx="851535" cy="706755"/>
          </a:xfrm>
          <a:prstGeom prst="rect">
            <a:avLst/>
          </a:prstGeom>
          <a:noFill/>
        </p:spPr>
        <p:txBody>
          <a:bodyPr wrap="square" rtlCol="0" anchor="t">
            <a:spAutoFit/>
          </a:bodyPr>
          <a:p>
            <a:r>
              <a:rPr b="1" dirty="0">
                <a:solidFill>
                  <a:srgbClr val="FF0000"/>
                </a:solidFill>
                <a:latin typeface="Arial" panose="020B0604020202020204" pitchFamily="34" charset="0"/>
                <a:cs typeface="Arial" panose="020B0604020202020204" pitchFamily="34" charset="0"/>
                <a:sym typeface="Wingdings" panose="05000000000000000000" pitchFamily="2" charset="2"/>
              </a:rPr>
              <a:t></a:t>
            </a:r>
            <a:r>
              <a:rPr b="1" dirty="0">
                <a:solidFill>
                  <a:srgbClr val="FF0000"/>
                </a:solidFill>
                <a:cs typeface="Times New Roman" panose="02020603050405020304" pitchFamily="18" charset="0"/>
                <a:sym typeface="Wingdings" panose="05000000000000000000" pitchFamily="2" charset="2"/>
              </a:rPr>
              <a:t> </a:t>
            </a:r>
            <a:endParaRPr lang="en-US"/>
          </a:p>
        </p:txBody>
      </p:sp>
      <p:sp>
        <p:nvSpPr>
          <p:cNvPr id="3" name="Text Box 2"/>
          <p:cNvSpPr txBox="1"/>
          <p:nvPr/>
        </p:nvSpPr>
        <p:spPr>
          <a:xfrm>
            <a:off x="455930" y="236855"/>
            <a:ext cx="8505190" cy="1014730"/>
          </a:xfrm>
          <a:prstGeom prst="rect">
            <a:avLst/>
          </a:prstGeom>
          <a:noFill/>
        </p:spPr>
        <p:txBody>
          <a:bodyPr wrap="square" rtlCol="0" anchor="t">
            <a:spAutoFit/>
          </a:bodyPr>
          <a:p>
            <a:pPr marR="0" algn="ctr" defTabSz="914400">
              <a:buClrTx/>
              <a:buSzTx/>
              <a:buFontTx/>
              <a:buNone/>
              <a:defRPr/>
            </a:pP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Bài 0</a:t>
            </a:r>
            <a:r>
              <a:rPr lang="en-US"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2</a:t>
            </a: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 </a:t>
            </a: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KHÁI NIỆM VỀ ĐẤT TRỒNG VÀ THÀNH PHẦN CỦA ĐẤT TRỒNG</a:t>
            </a:r>
            <a:endParaRPr lang="en-US" sz="300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4"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2770" name="Group 8"/>
          <p:cNvGrpSpPr/>
          <p:nvPr/>
        </p:nvGrpSpPr>
        <p:grpSpPr>
          <a:xfrm>
            <a:off x="838200" y="3124200"/>
            <a:ext cx="7346950" cy="3773204"/>
            <a:chOff x="619" y="1698"/>
            <a:chExt cx="5028" cy="2864"/>
          </a:xfrm>
        </p:grpSpPr>
        <p:pic>
          <p:nvPicPr>
            <p:cNvPr id="32773" name="Picture 4" descr="Vai tro cua dat doi voi cay trong"/>
            <p:cNvPicPr>
              <a:picLocks noChangeAspect="1"/>
            </p:cNvPicPr>
            <p:nvPr/>
          </p:nvPicPr>
          <p:blipFill>
            <a:blip r:embed="rId1"/>
            <a:stretch>
              <a:fillRect/>
            </a:stretch>
          </p:blipFill>
          <p:spPr>
            <a:xfrm>
              <a:off x="619" y="1698"/>
              <a:ext cx="4286" cy="2606"/>
            </a:xfrm>
            <a:prstGeom prst="rect">
              <a:avLst/>
            </a:prstGeom>
            <a:noFill/>
            <a:ln w="9525">
              <a:noFill/>
            </a:ln>
          </p:spPr>
        </p:pic>
        <p:sp>
          <p:nvSpPr>
            <p:cNvPr id="32774" name="Text Box 5"/>
            <p:cNvSpPr txBox="1"/>
            <p:nvPr/>
          </p:nvSpPr>
          <p:spPr>
            <a:xfrm>
              <a:off x="2822" y="3942"/>
              <a:ext cx="116" cy="231"/>
            </a:xfrm>
            <a:prstGeom prst="rect">
              <a:avLst/>
            </a:prstGeom>
            <a:noFill/>
            <a:ln w="9525">
              <a:noFill/>
            </a:ln>
          </p:spPr>
          <p:txBody>
            <a:bodyPr wrap="square">
              <a:spAutoFit/>
            </a:bodyPr>
            <a:p>
              <a:endParaRPr sz="1800" dirty="0">
                <a:latin typeface="Times New Roman" panose="02020603050405020304" pitchFamily="18" charset="0"/>
              </a:endParaRPr>
            </a:p>
          </p:txBody>
        </p:sp>
        <p:sp>
          <p:nvSpPr>
            <p:cNvPr id="32775" name="Text Box 6"/>
            <p:cNvSpPr txBox="1"/>
            <p:nvPr/>
          </p:nvSpPr>
          <p:spPr>
            <a:xfrm>
              <a:off x="1444" y="3839"/>
              <a:ext cx="1618" cy="723"/>
            </a:xfrm>
            <a:prstGeom prst="rect">
              <a:avLst/>
            </a:prstGeom>
            <a:noFill/>
            <a:ln w="9525">
              <a:noFill/>
            </a:ln>
          </p:spPr>
          <p:txBody>
            <a:bodyPr wrap="square">
              <a:spAutoFit/>
            </a:bodyPr>
            <a:p>
              <a:pPr>
                <a:spcBef>
                  <a:spcPct val="50000"/>
                </a:spcBef>
              </a:pPr>
              <a:r>
                <a:rPr sz="2800" b="1" dirty="0">
                  <a:solidFill>
                    <a:srgbClr val="FF3300"/>
                  </a:solidFill>
                  <a:latin typeface="Times New Roman" panose="02020603050405020304" pitchFamily="18" charset="0"/>
                </a:rPr>
                <a:t>Trồng cây trong đất</a:t>
              </a:r>
              <a:endParaRPr lang="vi-VN" altLang="x-none" sz="2800" b="1" dirty="0">
                <a:solidFill>
                  <a:srgbClr val="FF3300"/>
                </a:solidFill>
                <a:latin typeface="Times New Roman" panose="02020603050405020304" pitchFamily="18" charset="0"/>
              </a:endParaRPr>
            </a:p>
          </p:txBody>
        </p:sp>
        <p:sp>
          <p:nvSpPr>
            <p:cNvPr id="32776" name="Text Box 7"/>
            <p:cNvSpPr txBox="1"/>
            <p:nvPr/>
          </p:nvSpPr>
          <p:spPr>
            <a:xfrm>
              <a:off x="3750" y="3802"/>
              <a:ext cx="1897" cy="723"/>
            </a:xfrm>
            <a:prstGeom prst="rect">
              <a:avLst/>
            </a:prstGeom>
            <a:noFill/>
            <a:ln w="9525">
              <a:noFill/>
            </a:ln>
          </p:spPr>
          <p:txBody>
            <a:bodyPr wrap="square">
              <a:spAutoFit/>
            </a:bodyPr>
            <a:p>
              <a:pPr>
                <a:spcBef>
                  <a:spcPct val="50000"/>
                </a:spcBef>
              </a:pPr>
              <a:r>
                <a:rPr sz="2800" b="1" dirty="0">
                  <a:solidFill>
                    <a:srgbClr val="FF3300"/>
                  </a:solidFill>
                  <a:latin typeface="Times New Roman" panose="02020603050405020304" pitchFamily="18" charset="0"/>
                </a:rPr>
                <a:t>Trồng cây trong môi trường nước</a:t>
              </a:r>
              <a:endParaRPr lang="vi-VN" altLang="x-none" sz="2800" b="1" dirty="0">
                <a:solidFill>
                  <a:srgbClr val="FF3300"/>
                </a:solidFill>
                <a:latin typeface="Times New Roman" panose="02020603050405020304" pitchFamily="18" charset="0"/>
              </a:endParaRPr>
            </a:p>
          </p:txBody>
        </p:sp>
      </p:grpSp>
      <p:sp>
        <p:nvSpPr>
          <p:cNvPr id="32771" name="Text Box 9"/>
          <p:cNvSpPr txBox="1"/>
          <p:nvPr/>
        </p:nvSpPr>
        <p:spPr>
          <a:xfrm>
            <a:off x="86360" y="2223770"/>
            <a:ext cx="8996680" cy="953135"/>
          </a:xfrm>
          <a:prstGeom prst="rect">
            <a:avLst/>
          </a:prstGeom>
          <a:noFill/>
          <a:ln w="9525">
            <a:noFill/>
          </a:ln>
        </p:spPr>
        <p:txBody>
          <a:bodyPr wrap="square">
            <a:spAutoFit/>
          </a:bodyPr>
          <a:p>
            <a:pPr algn="l">
              <a:spcBef>
                <a:spcPct val="50000"/>
              </a:spcBef>
            </a:pPr>
            <a:r>
              <a:rPr lang="vi-VN" altLang="x-none" sz="2800" b="1" dirty="0">
                <a:solidFill>
                  <a:srgbClr val="0000CC"/>
                </a:solidFill>
                <a:latin typeface="Times New Roman" panose="02020603050405020304" pitchFamily="18" charset="0"/>
              </a:rPr>
              <a:t>Quan sát hình vẽ và so sánh: </a:t>
            </a:r>
            <a:r>
              <a:rPr lang="vi-VN" altLang="x-none" sz="2800" b="1" dirty="0">
                <a:solidFill>
                  <a:srgbClr val="0000CC"/>
                </a:solidFill>
                <a:sym typeface="+mn-ea"/>
              </a:rPr>
              <a:t>Trồng cây trong môi trường đất và môi trường nước có điểm gì giống và khác nhau?</a:t>
            </a:r>
            <a:r>
              <a:rPr lang="vi-VN" altLang="x-none" sz="2800" b="1" dirty="0">
                <a:solidFill>
                  <a:srgbClr val="0000CC"/>
                </a:solidFill>
                <a:latin typeface="Times New Roman" panose="02020603050405020304" pitchFamily="18" charset="0"/>
              </a:rPr>
              <a:t>                              </a:t>
            </a:r>
            <a:endParaRPr lang="vi-VN" altLang="x-none" sz="2800" b="1" dirty="0">
              <a:solidFill>
                <a:srgbClr val="0000CC"/>
              </a:solidFill>
              <a:latin typeface="Times New Roman" panose="02020603050405020304" pitchFamily="18" charset="0"/>
            </a:endParaRPr>
          </a:p>
        </p:txBody>
      </p:sp>
      <p:sp>
        <p:nvSpPr>
          <p:cNvPr id="25610" name="Text Box 10"/>
          <p:cNvSpPr txBox="1"/>
          <p:nvPr/>
        </p:nvSpPr>
        <p:spPr>
          <a:xfrm>
            <a:off x="335280" y="1151255"/>
            <a:ext cx="8616950" cy="953135"/>
          </a:xfrm>
          <a:prstGeom prst="rect">
            <a:avLst/>
          </a:prstGeom>
          <a:noFill/>
          <a:ln w="9525">
            <a:noFill/>
          </a:ln>
        </p:spPr>
        <p:txBody>
          <a:bodyPr wrap="square">
            <a:spAutoFit/>
          </a:bodyPr>
          <a:p>
            <a:pPr>
              <a:spcBef>
                <a:spcPct val="50000"/>
              </a:spcBef>
            </a:pPr>
            <a:r>
              <a:rPr lang="en-US" altLang="en-US" sz="2800" b="1" dirty="0">
                <a:solidFill>
                  <a:srgbClr val="FF0000"/>
                </a:solidFill>
                <a:cs typeface="Times New Roman" panose="02020603050405020304" pitchFamily="18" charset="0"/>
                <a:sym typeface="+mn-ea"/>
              </a:rPr>
              <a:t>I. Khái niệm về đất trồng:</a:t>
            </a:r>
            <a:r>
              <a:rPr lang="vi-VN" altLang="en-US" sz="2800" b="1" dirty="0">
                <a:solidFill>
                  <a:srgbClr val="FF0000"/>
                </a:solidFill>
                <a:cs typeface="Times New Roman" panose="02020603050405020304" pitchFamily="18" charset="0"/>
                <a:sym typeface="+mn-ea"/>
              </a:rPr>
              <a:t>                                                  </a:t>
            </a:r>
            <a:r>
              <a:rPr lang="vi-VN" altLang="en-US" sz="2800" b="1" dirty="0">
                <a:solidFill>
                  <a:srgbClr val="008000"/>
                </a:solidFill>
                <a:cs typeface="Times New Roman" panose="02020603050405020304" pitchFamily="18" charset="0"/>
                <a:sym typeface="+mn-ea"/>
              </a:rPr>
              <a:t>2.</a:t>
            </a:r>
            <a:r>
              <a:rPr lang="en-US" altLang="en-US" sz="2800" b="1" dirty="0">
                <a:solidFill>
                  <a:srgbClr val="008000"/>
                </a:solidFill>
                <a:cs typeface="Times New Roman" panose="02020603050405020304" pitchFamily="18" charset="0"/>
                <a:sym typeface="+mn-ea"/>
              </a:rPr>
              <a:t> </a:t>
            </a:r>
            <a:r>
              <a:rPr lang="vi-VN" altLang="en-US" sz="2800" b="1" dirty="0">
                <a:solidFill>
                  <a:srgbClr val="008000"/>
                </a:solidFill>
                <a:cs typeface="Times New Roman" panose="02020603050405020304" pitchFamily="18" charset="0"/>
                <a:sym typeface="+mn-ea"/>
              </a:rPr>
              <a:t>Vai trò của đất </a:t>
            </a:r>
            <a:r>
              <a:rPr lang="vi-VN" altLang="en-US" sz="2800" b="1" dirty="0">
                <a:solidFill>
                  <a:srgbClr val="008000"/>
                </a:solidFill>
                <a:cs typeface="Times New Roman" panose="02020603050405020304" pitchFamily="18" charset="0"/>
                <a:sym typeface="+mn-ea"/>
              </a:rPr>
              <a:t>trồng</a:t>
            </a:r>
            <a:endParaRPr lang="vi-VN" altLang="en-US" sz="2800" b="1" dirty="0">
              <a:solidFill>
                <a:srgbClr val="008000"/>
              </a:solidFill>
              <a:cs typeface="Times New Roman" panose="02020603050405020304" pitchFamily="18" charset="0"/>
              <a:sym typeface="+mn-ea"/>
            </a:endParaRPr>
          </a:p>
        </p:txBody>
      </p:sp>
      <p:sp>
        <p:nvSpPr>
          <p:cNvPr id="3" name="Text Box 2"/>
          <p:cNvSpPr txBox="1"/>
          <p:nvPr/>
        </p:nvSpPr>
        <p:spPr>
          <a:xfrm>
            <a:off x="455930" y="236855"/>
            <a:ext cx="8505190" cy="1014730"/>
          </a:xfrm>
          <a:prstGeom prst="rect">
            <a:avLst/>
          </a:prstGeom>
          <a:noFill/>
        </p:spPr>
        <p:txBody>
          <a:bodyPr wrap="square" rtlCol="0" anchor="t">
            <a:spAutoFit/>
          </a:bodyPr>
          <a:p>
            <a:pPr marR="0" algn="ctr" defTabSz="914400">
              <a:buClrTx/>
              <a:buSzTx/>
              <a:buFontTx/>
              <a:buNone/>
              <a:defRPr/>
            </a:pP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Bài 0</a:t>
            </a:r>
            <a:r>
              <a:rPr lang="en-US"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2</a:t>
            </a: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 </a:t>
            </a: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KHÁI NIỆM VỀ ĐẤT TRỒNG VÀ THÀNH PHẦN CỦA ĐẤT TRỒNG</a:t>
            </a:r>
            <a:endParaRPr lang="en-US" sz="3000"/>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5610"/>
                                        </p:tgtEl>
                                        <p:attrNameLst>
                                          <p:attrName>style.visibility</p:attrName>
                                        </p:attrNameLst>
                                      </p:cBhvr>
                                      <p:to>
                                        <p:strVal val="visible"/>
                                      </p:to>
                                    </p:set>
                                    <p:animEffect transition="in" filter="checkerboard(across)">
                                      <p:cBhvr>
                                        <p:cTn id="7" dur="500"/>
                                        <p:tgtEl>
                                          <p:spTgt spid="256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2770"/>
                                        </p:tgtEl>
                                        <p:attrNameLst>
                                          <p:attrName>style.visibility</p:attrName>
                                        </p:attrNameLst>
                                      </p:cBhvr>
                                      <p:to>
                                        <p:strVal val="visible"/>
                                      </p:to>
                                    </p:set>
                                    <p:animEffect transition="in" filter="randombar(horizontal)">
                                      <p:cBhvr>
                                        <p:cTn id="12" dur="500"/>
                                        <p:tgtEl>
                                          <p:spTgt spid="3277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2771">
                                            <p:txEl>
                                              <p:pRg st="0" end="0"/>
                                            </p:txEl>
                                          </p:spTgt>
                                        </p:tgtEl>
                                        <p:attrNameLst>
                                          <p:attrName>style.visibility</p:attrName>
                                        </p:attrNameLst>
                                      </p:cBhvr>
                                      <p:to>
                                        <p:strVal val="visible"/>
                                      </p:to>
                                    </p:set>
                                    <p:animEffect transition="in" filter="randombar(horizontal)">
                                      <p:cBhvr>
                                        <p:cTn id="17" dur="500"/>
                                        <p:tgtEl>
                                          <p:spTgt spid="327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5" name="Content Placeholder 2"/>
          <p:cNvSpPr>
            <a:spLocks noGrp="1"/>
          </p:cNvSpPr>
          <p:nvPr>
            <p:ph idx="1"/>
          </p:nvPr>
        </p:nvSpPr>
        <p:spPr>
          <a:xfrm>
            <a:off x="530225" y="930275"/>
            <a:ext cx="8192770" cy="704215"/>
          </a:xfrm>
        </p:spPr>
        <p:txBody>
          <a:bodyPr vert="horz" wrap="square" lIns="91440" tIns="45720" rIns="91440" bIns="45720" anchor="t" anchorCtr="0"/>
          <a:p>
            <a:pPr marL="0" indent="0" eaLnBrk="1" hangingPunct="1">
              <a:buNone/>
            </a:pPr>
            <a:r>
              <a:rPr lang="vi-VN" sz="2800" dirty="0">
                <a:latin typeface="Times New Roman" panose="02020603050405020304" pitchFamily="18" charset="0"/>
                <a:cs typeface="Times New Roman" panose="02020603050405020304" pitchFamily="18" charset="0"/>
              </a:rPr>
              <a:t>C</a:t>
            </a:r>
            <a:r>
              <a:rPr sz="2800" dirty="0">
                <a:latin typeface="Times New Roman" panose="02020603050405020304" pitchFamily="18" charset="0"/>
                <a:cs typeface="Times New Roman" panose="02020603050405020304" pitchFamily="18" charset="0"/>
              </a:rPr>
              <a:t>ung cấp oxi, nước v</a:t>
            </a:r>
            <a:r>
              <a:rPr sz="2800" dirty="0">
                <a:latin typeface="Times New Roman" panose="02020603050405020304" pitchFamily="18" charset="0"/>
                <a:ea typeface="Times New Roman" panose="02020603050405020304" pitchFamily="18" charset="0"/>
              </a:rPr>
              <a:t>à</a:t>
            </a:r>
            <a:r>
              <a:rPr sz="2800" dirty="0">
                <a:latin typeface="Times New Roman" panose="02020603050405020304" pitchFamily="18" charset="0"/>
                <a:cs typeface="Times New Roman" panose="02020603050405020304" pitchFamily="18" charset="0"/>
              </a:rPr>
              <a:t> chất dinh dưỡng cho cây</a:t>
            </a:r>
            <a:endParaRPr sz="2800" dirty="0"/>
          </a:p>
        </p:txBody>
      </p:sp>
      <p:sp>
        <p:nvSpPr>
          <p:cNvPr id="2" name="Text Box 1"/>
          <p:cNvSpPr txBox="1"/>
          <p:nvPr/>
        </p:nvSpPr>
        <p:spPr>
          <a:xfrm>
            <a:off x="683260" y="408940"/>
            <a:ext cx="4727575" cy="521970"/>
          </a:xfrm>
          <a:prstGeom prst="rect">
            <a:avLst/>
          </a:prstGeom>
          <a:noFill/>
        </p:spPr>
        <p:txBody>
          <a:bodyPr wrap="square" rtlCol="0" anchor="t">
            <a:spAutoFit/>
          </a:bodyPr>
          <a:p>
            <a:r>
              <a:rPr sz="2800" b="1" dirty="0">
                <a:cs typeface="Times New Roman" panose="02020603050405020304" pitchFamily="18" charset="0"/>
                <a:sym typeface="+mn-ea"/>
              </a:rPr>
              <a:t>Giống</a:t>
            </a:r>
            <a:r>
              <a:rPr lang="vi-VN" sz="2800" b="1" dirty="0">
                <a:cs typeface="Times New Roman" panose="02020603050405020304" pitchFamily="18" charset="0"/>
                <a:sym typeface="+mn-ea"/>
              </a:rPr>
              <a:t> nhau</a:t>
            </a:r>
            <a:r>
              <a:rPr sz="2800" b="1" dirty="0">
                <a:cs typeface="Times New Roman" panose="02020603050405020304" pitchFamily="18" charset="0"/>
                <a:sym typeface="+mn-ea"/>
              </a:rPr>
              <a:t>:</a:t>
            </a:r>
            <a:endParaRPr lang="en-US" sz="2800" b="1"/>
          </a:p>
        </p:txBody>
      </p:sp>
      <p:sp>
        <p:nvSpPr>
          <p:cNvPr id="3" name="Text Box 2"/>
          <p:cNvSpPr txBox="1"/>
          <p:nvPr/>
        </p:nvSpPr>
        <p:spPr>
          <a:xfrm>
            <a:off x="609600" y="1634490"/>
            <a:ext cx="4784725" cy="521970"/>
          </a:xfrm>
          <a:prstGeom prst="rect">
            <a:avLst/>
          </a:prstGeom>
          <a:noFill/>
        </p:spPr>
        <p:txBody>
          <a:bodyPr wrap="square" rtlCol="0" anchor="t">
            <a:spAutoFit/>
          </a:bodyPr>
          <a:p>
            <a:r>
              <a:rPr sz="2800" b="1" dirty="0">
                <a:cs typeface="Times New Roman" panose="02020603050405020304" pitchFamily="18" charset="0"/>
                <a:sym typeface="+mn-ea"/>
              </a:rPr>
              <a:t>Khác</a:t>
            </a:r>
            <a:r>
              <a:rPr lang="vi-VN" sz="2800" b="1" dirty="0">
                <a:cs typeface="Times New Roman" panose="02020603050405020304" pitchFamily="18" charset="0"/>
                <a:sym typeface="+mn-ea"/>
              </a:rPr>
              <a:t> nhau</a:t>
            </a:r>
            <a:r>
              <a:rPr sz="2800" b="1" dirty="0">
                <a:cs typeface="Times New Roman" panose="02020603050405020304" pitchFamily="18" charset="0"/>
                <a:sym typeface="+mn-ea"/>
              </a:rPr>
              <a:t>:</a:t>
            </a:r>
            <a:endParaRPr lang="en-US" sz="2800"/>
          </a:p>
        </p:txBody>
      </p:sp>
      <p:sp>
        <p:nvSpPr>
          <p:cNvPr id="5" name="Text Box 4"/>
          <p:cNvSpPr txBox="1"/>
          <p:nvPr/>
        </p:nvSpPr>
        <p:spPr>
          <a:xfrm>
            <a:off x="463550" y="2099945"/>
            <a:ext cx="8344535" cy="1137285"/>
          </a:xfrm>
          <a:prstGeom prst="rect">
            <a:avLst/>
          </a:prstGeom>
          <a:noFill/>
        </p:spPr>
        <p:txBody>
          <a:bodyPr wrap="square" rtlCol="0" anchor="t">
            <a:spAutoFit/>
          </a:bodyPr>
          <a:p>
            <a:pPr algn="l" eaLnBrk="1" hangingPunct="1"/>
            <a:r>
              <a:rPr b="1" dirty="0">
                <a:cs typeface="Times New Roman" panose="02020603050405020304" pitchFamily="18" charset="0"/>
                <a:sym typeface="+mn-ea"/>
              </a:rPr>
              <a:t> </a:t>
            </a:r>
            <a:r>
              <a:rPr lang="vi-VN" sz="2800" b="1" dirty="0">
                <a:solidFill>
                  <a:schemeClr val="tx1">
                    <a:lumMod val="65000"/>
                    <a:lumOff val="35000"/>
                  </a:schemeClr>
                </a:solidFill>
                <a:cs typeface="Times New Roman" panose="02020603050405020304" pitchFamily="18" charset="0"/>
                <a:sym typeface="+mn-ea"/>
              </a:rPr>
              <a:t>T</a:t>
            </a:r>
            <a:r>
              <a:rPr sz="2800" dirty="0">
                <a:cs typeface="Times New Roman" panose="02020603050405020304" pitchFamily="18" charset="0"/>
                <a:sym typeface="+mn-ea"/>
              </a:rPr>
              <a:t>rồng cây trong môi</a:t>
            </a:r>
            <a:r>
              <a:rPr lang="vi-VN" sz="2800" dirty="0">
                <a:cs typeface="Times New Roman" panose="02020603050405020304" pitchFamily="18" charset="0"/>
                <a:sym typeface="+mn-ea"/>
              </a:rPr>
              <a:t> </a:t>
            </a:r>
            <a:r>
              <a:rPr sz="2800" dirty="0">
                <a:cs typeface="Times New Roman" panose="02020603050405020304" pitchFamily="18" charset="0"/>
                <a:sym typeface="+mn-ea"/>
              </a:rPr>
              <a:t>trường đất  không cần giá đỡ, trồng cây trong môi trường nước cần giá đỡ.</a:t>
            </a:r>
            <a:endParaRPr lang="en-US" sz="2800"/>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Effect transition="in" filter="randombar(horizontal)">
                                      <p:cBhvr>
                                        <p:cTn id="7" dur="500"/>
                                        <p:tgtEl>
                                          <p:spTgt spid="337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4" name="Rectangle 2"/>
          <p:cNvSpPr>
            <a:spLocks noGrp="1"/>
          </p:cNvSpPr>
          <p:nvPr>
            <p:ph type="title"/>
          </p:nvPr>
        </p:nvSpPr>
        <p:spPr>
          <a:xfrm>
            <a:off x="528955" y="1348740"/>
            <a:ext cx="8157845" cy="596900"/>
          </a:xfrm>
        </p:spPr>
        <p:txBody>
          <a:bodyPr vert="horz" wrap="square" lIns="91440" tIns="45720" rIns="91440" bIns="45720" anchor="t" anchorCtr="0"/>
          <a:p>
            <a:pPr eaLnBrk="1" hangingPunct="1"/>
            <a:r>
              <a:rPr sz="2800" dirty="0">
                <a:solidFill>
                  <a:srgbClr val="C00000"/>
                </a:solidFill>
                <a:latin typeface="Times New Roman" panose="02020603050405020304" pitchFamily="18" charset="0"/>
                <a:cs typeface="Times New Roman" panose="02020603050405020304" pitchFamily="18" charset="0"/>
              </a:rPr>
              <a:t>I. Khái niệm về đất trồng</a:t>
            </a:r>
            <a:endParaRPr sz="2800" dirty="0">
              <a:solidFill>
                <a:srgbClr val="C00000"/>
              </a:solidFill>
              <a:latin typeface="Times New Roman" panose="02020603050405020304" pitchFamily="18" charset="0"/>
              <a:ea typeface="Times New Roman" panose="02020603050405020304" pitchFamily="18" charset="0"/>
            </a:endParaRPr>
          </a:p>
        </p:txBody>
      </p:sp>
      <p:sp>
        <p:nvSpPr>
          <p:cNvPr id="28677" name="Text Box 12"/>
          <p:cNvSpPr txBox="1"/>
          <p:nvPr/>
        </p:nvSpPr>
        <p:spPr>
          <a:xfrm>
            <a:off x="599440" y="6013450"/>
            <a:ext cx="3109595" cy="521970"/>
          </a:xfrm>
          <a:prstGeom prst="rect">
            <a:avLst/>
          </a:prstGeom>
          <a:noFill/>
          <a:ln w="9525">
            <a:noFill/>
          </a:ln>
        </p:spPr>
        <p:txBody>
          <a:bodyPr wrap="square">
            <a:spAutoFit/>
          </a:bodyPr>
          <a:p>
            <a:pPr>
              <a:spcBef>
                <a:spcPct val="50000"/>
              </a:spcBef>
            </a:pPr>
            <a:endParaRPr lang="vi-VN" sz="2800" dirty="0">
              <a:cs typeface="Times New Roman" panose="02020603050405020304" pitchFamily="18" charset="0"/>
            </a:endParaRPr>
          </a:p>
        </p:txBody>
      </p:sp>
      <p:sp>
        <p:nvSpPr>
          <p:cNvPr id="28678" name="Text Box 13"/>
          <p:cNvSpPr txBox="1"/>
          <p:nvPr/>
        </p:nvSpPr>
        <p:spPr>
          <a:xfrm>
            <a:off x="5097780" y="6081395"/>
            <a:ext cx="2631440" cy="521970"/>
          </a:xfrm>
          <a:prstGeom prst="rect">
            <a:avLst/>
          </a:prstGeom>
          <a:noFill/>
          <a:ln w="9525">
            <a:noFill/>
          </a:ln>
        </p:spPr>
        <p:txBody>
          <a:bodyPr wrap="square">
            <a:spAutoFit/>
          </a:bodyPr>
          <a:p>
            <a:pPr>
              <a:spcBef>
                <a:spcPct val="50000"/>
              </a:spcBef>
            </a:pPr>
            <a:endParaRPr sz="2800" dirty="0">
              <a:cs typeface="Times New Roman" panose="02020603050405020304" pitchFamily="18" charset="0"/>
            </a:endParaRPr>
          </a:p>
        </p:txBody>
      </p:sp>
      <p:sp>
        <p:nvSpPr>
          <p:cNvPr id="373774" name="Text Box 14"/>
          <p:cNvSpPr txBox="1"/>
          <p:nvPr/>
        </p:nvSpPr>
        <p:spPr>
          <a:xfrm>
            <a:off x="1804988" y="5675313"/>
            <a:ext cx="1844675" cy="521970"/>
          </a:xfrm>
          <a:prstGeom prst="rect">
            <a:avLst/>
          </a:prstGeom>
          <a:noFill/>
          <a:ln w="9525">
            <a:noFill/>
          </a:ln>
        </p:spPr>
        <p:txBody>
          <a:bodyPr>
            <a:spAutoFit/>
          </a:bodyPr>
          <a:p>
            <a:r>
              <a:rPr sz="2800" dirty="0">
                <a:latin typeface="Arial" panose="020B0604020202020204" pitchFamily="34" charset="0"/>
              </a:rPr>
              <a:t> </a:t>
            </a:r>
            <a:endParaRPr sz="3200" dirty="0">
              <a:latin typeface="Arial" panose="020B0604020202020204" pitchFamily="34" charset="0"/>
            </a:endParaRPr>
          </a:p>
        </p:txBody>
      </p:sp>
      <p:sp>
        <p:nvSpPr>
          <p:cNvPr id="373775" name="Text Box 15"/>
          <p:cNvSpPr txBox="1"/>
          <p:nvPr/>
        </p:nvSpPr>
        <p:spPr>
          <a:xfrm>
            <a:off x="6172200" y="5662613"/>
            <a:ext cx="1676400" cy="583565"/>
          </a:xfrm>
          <a:prstGeom prst="rect">
            <a:avLst/>
          </a:prstGeom>
          <a:noFill/>
          <a:ln w="9525">
            <a:noFill/>
          </a:ln>
        </p:spPr>
        <p:txBody>
          <a:bodyPr>
            <a:spAutoFit/>
          </a:bodyPr>
          <a:p>
            <a:pPr>
              <a:spcBef>
                <a:spcPct val="50000"/>
              </a:spcBef>
            </a:pPr>
            <a:r>
              <a:rPr sz="3200" dirty="0">
                <a:latin typeface="Arial" panose="020B0604020202020204" pitchFamily="34" charset="0"/>
              </a:rPr>
              <a:t> </a:t>
            </a:r>
            <a:endParaRPr sz="3200" dirty="0">
              <a:latin typeface="Arial" panose="020B0604020202020204" pitchFamily="34" charset="0"/>
            </a:endParaRPr>
          </a:p>
        </p:txBody>
      </p:sp>
      <p:sp>
        <p:nvSpPr>
          <p:cNvPr id="373777" name="Text Box 17"/>
          <p:cNvSpPr txBox="1"/>
          <p:nvPr/>
        </p:nvSpPr>
        <p:spPr>
          <a:xfrm>
            <a:off x="624840" y="1876425"/>
            <a:ext cx="3583940" cy="521970"/>
          </a:xfrm>
          <a:prstGeom prst="rect">
            <a:avLst/>
          </a:prstGeom>
          <a:noFill/>
          <a:ln w="9525">
            <a:noFill/>
          </a:ln>
        </p:spPr>
        <p:txBody>
          <a:bodyPr wrap="square">
            <a:spAutoFit/>
          </a:bodyPr>
          <a:p>
            <a:pPr>
              <a:spcBef>
                <a:spcPct val="50000"/>
              </a:spcBef>
            </a:pPr>
            <a:r>
              <a:rPr lang="vi-VN" sz="2800" dirty="0">
                <a:solidFill>
                  <a:srgbClr val="0000FF"/>
                </a:solidFill>
                <a:latin typeface="Times New Roman" panose="02020603050405020304" pitchFamily="18" charset="0"/>
                <a:cs typeface="Times New Roman" panose="02020603050405020304" pitchFamily="18" charset="0"/>
              </a:rPr>
              <a:t>2</a:t>
            </a:r>
            <a:r>
              <a:rPr sz="2800" dirty="0">
                <a:solidFill>
                  <a:srgbClr val="0000FF"/>
                </a:solidFill>
                <a:latin typeface="Times New Roman" panose="02020603050405020304" pitchFamily="18" charset="0"/>
                <a:cs typeface="Times New Roman" panose="02020603050405020304" pitchFamily="18" charset="0"/>
              </a:rPr>
              <a:t>/ </a:t>
            </a:r>
            <a:r>
              <a:rPr lang="vi-VN" sz="2800" dirty="0">
                <a:solidFill>
                  <a:srgbClr val="0000FF"/>
                </a:solidFill>
                <a:latin typeface="Times New Roman" panose="02020603050405020304" pitchFamily="18" charset="0"/>
                <a:cs typeface="Times New Roman" panose="02020603050405020304" pitchFamily="18" charset="0"/>
              </a:rPr>
              <a:t>Vai trò của đất </a:t>
            </a:r>
            <a:r>
              <a:rPr lang="vi-VN" sz="2800" dirty="0">
                <a:solidFill>
                  <a:srgbClr val="0000FF"/>
                </a:solidFill>
                <a:latin typeface="Times New Roman" panose="02020603050405020304" pitchFamily="18" charset="0"/>
                <a:cs typeface="Times New Roman" panose="02020603050405020304" pitchFamily="18" charset="0"/>
              </a:rPr>
              <a:t>trồng</a:t>
            </a:r>
            <a:endParaRPr lang="vi-VN" sz="2800" dirty="0">
              <a:solidFill>
                <a:srgbClr val="0000FF"/>
              </a:solidFill>
              <a:latin typeface="Times New Roman" panose="02020603050405020304" pitchFamily="18" charset="0"/>
              <a:cs typeface="Times New Roman" panose="02020603050405020304" pitchFamily="18" charset="0"/>
            </a:endParaRPr>
          </a:p>
        </p:txBody>
      </p:sp>
      <p:sp>
        <p:nvSpPr>
          <p:cNvPr id="2" name="Text Box 1"/>
          <p:cNvSpPr txBox="1"/>
          <p:nvPr/>
        </p:nvSpPr>
        <p:spPr>
          <a:xfrm>
            <a:off x="455930" y="236855"/>
            <a:ext cx="8505190" cy="1014730"/>
          </a:xfrm>
          <a:prstGeom prst="rect">
            <a:avLst/>
          </a:prstGeom>
          <a:noFill/>
        </p:spPr>
        <p:txBody>
          <a:bodyPr wrap="square" rtlCol="0" anchor="t">
            <a:spAutoFit/>
          </a:bodyPr>
          <a:p>
            <a:pPr marR="0" algn="ctr" defTabSz="914400">
              <a:buClrTx/>
              <a:buSzTx/>
              <a:buFontTx/>
              <a:buNone/>
              <a:defRPr/>
            </a:pP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Bài 0</a:t>
            </a:r>
            <a:r>
              <a:rPr lang="en-US"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2</a:t>
            </a:r>
            <a:r>
              <a:rPr lang="vi-VN" sz="3000" b="1" noProof="0" dirty="0">
                <a:ln>
                  <a:solidFill>
                    <a:schemeClr val="tx1"/>
                  </a:solidFill>
                </a:ln>
                <a:solidFill>
                  <a:srgbClr val="008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 </a:t>
            </a:r>
            <a:r>
              <a:rPr lang="en-US" sz="3000" b="1" noProof="0" dirty="0">
                <a:ln>
                  <a:solidFill>
                    <a:schemeClr val="tx1"/>
                  </a:solidFill>
                </a:ln>
                <a:solidFill>
                  <a:srgbClr val="FF0000"/>
                </a:solidFill>
                <a:effectLst>
                  <a:outerShdw blurRad="60007" dist="200025" dir="15000000" sy="30000" kx="-1800000" algn="bl" rotWithShape="0">
                    <a:prstClr val="black">
                      <a:alpha val="32000"/>
                    </a:prstClr>
                  </a:outerShdw>
                </a:effectLst>
                <a:cs typeface="Times New Roman" panose="02020603050405020304" pitchFamily="18" charset="0"/>
                <a:sym typeface="+mn-ea"/>
              </a:rPr>
              <a:t>KHÁI NIỆM VỀ ĐẤT TRỒNG VÀ THÀNH PHẦN CỦA ĐẤT TRỒNG</a:t>
            </a:r>
            <a:endParaRPr lang="en-US" sz="3000"/>
          </a:p>
        </p:txBody>
      </p:sp>
      <p:sp>
        <p:nvSpPr>
          <p:cNvPr id="5" name="Text Box 4"/>
          <p:cNvSpPr txBox="1"/>
          <p:nvPr/>
        </p:nvSpPr>
        <p:spPr>
          <a:xfrm>
            <a:off x="222250" y="2550795"/>
            <a:ext cx="8569960" cy="953135"/>
          </a:xfrm>
          <a:prstGeom prst="rect">
            <a:avLst/>
          </a:prstGeom>
          <a:noFill/>
        </p:spPr>
        <p:txBody>
          <a:bodyPr wrap="square" rtlCol="0" anchor="t">
            <a:spAutoFit/>
          </a:bodyPr>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defRPr/>
            </a:pPr>
            <a:r>
              <a:rPr lang="vi-VN" altLang="en-US" sz="2800" kern="0" noProof="0" smtClean="0">
                <a:ln>
                  <a:noFill/>
                </a:ln>
                <a:effectLst/>
                <a:uLnTx/>
                <a:uFillTx/>
                <a:cs typeface="Times New Roman" panose="02020603050405020304" pitchFamily="18" charset="0"/>
                <a:sym typeface="+mn-ea"/>
              </a:rPr>
              <a:t>      </a:t>
            </a:r>
            <a:r>
              <a:rPr lang="en-US" sz="2800" kern="0" noProof="0" smtClean="0">
                <a:ln>
                  <a:noFill/>
                </a:ln>
                <a:effectLst/>
                <a:uLnTx/>
                <a:uFillTx/>
                <a:cs typeface="Times New Roman" panose="02020603050405020304" pitchFamily="18" charset="0"/>
                <a:sym typeface="+mn-ea"/>
              </a:rPr>
              <a:t>Đất có vai trò cung cấp n</a:t>
            </a:r>
            <a:r>
              <a:rPr lang="vi-VN" sz="2800" kern="0" noProof="0" smtClean="0">
                <a:ln>
                  <a:noFill/>
                </a:ln>
                <a:effectLst/>
                <a:uLnTx/>
                <a:uFillTx/>
                <a:cs typeface="Times New Roman" panose="02020603050405020304" pitchFamily="18" charset="0"/>
                <a:sym typeface="+mn-ea"/>
              </a:rPr>
              <a:t>ư</a:t>
            </a:r>
            <a:r>
              <a:rPr lang="en-US" sz="2800" kern="0" noProof="0" smtClean="0">
                <a:ln>
                  <a:noFill/>
                </a:ln>
                <a:effectLst/>
                <a:uLnTx/>
                <a:uFillTx/>
                <a:cs typeface="Times New Roman" panose="02020603050405020304" pitchFamily="18" charset="0"/>
                <a:sym typeface="+mn-ea"/>
              </a:rPr>
              <a:t>ớc, chất dinh d</a:t>
            </a:r>
            <a:r>
              <a:rPr lang="vi-VN" sz="2800" kern="0" noProof="0" smtClean="0">
                <a:ln>
                  <a:noFill/>
                </a:ln>
                <a:effectLst/>
                <a:uLnTx/>
                <a:uFillTx/>
                <a:cs typeface="Times New Roman" panose="02020603050405020304" pitchFamily="18" charset="0"/>
                <a:sym typeface="+mn-ea"/>
              </a:rPr>
              <a:t>ư</a:t>
            </a:r>
            <a:r>
              <a:rPr lang="en-US" sz="2800" kern="0" noProof="0" smtClean="0">
                <a:ln>
                  <a:noFill/>
                </a:ln>
                <a:effectLst/>
                <a:uLnTx/>
                <a:uFillTx/>
                <a:cs typeface="Times New Roman" panose="02020603050405020304" pitchFamily="18" charset="0"/>
                <a:sym typeface="+mn-ea"/>
              </a:rPr>
              <a:t>ỡng,</a:t>
            </a:r>
            <a:r>
              <a:rPr lang="vi-VN" altLang="en-US" sz="2800" kern="0" noProof="0" smtClean="0">
                <a:ln>
                  <a:noFill/>
                </a:ln>
                <a:effectLst/>
                <a:uLnTx/>
                <a:uFillTx/>
                <a:cs typeface="Times New Roman" panose="02020603050405020304" pitchFamily="18" charset="0"/>
                <a:sym typeface="+mn-ea"/>
              </a:rPr>
              <a:t>o</a:t>
            </a:r>
            <a:r>
              <a:rPr lang="en-US" sz="2800" kern="0" noProof="0" smtClean="0">
                <a:ln>
                  <a:noFill/>
                </a:ln>
                <a:effectLst/>
                <a:uLnTx/>
                <a:uFillTx/>
                <a:cs typeface="Times New Roman" panose="02020603050405020304" pitchFamily="18" charset="0"/>
                <a:sym typeface="+mn-ea"/>
              </a:rPr>
              <a:t>xi cho cây và giữ cây </a:t>
            </a:r>
            <a:r>
              <a:rPr lang="vi-VN" sz="2800" kern="0" noProof="0" smtClean="0">
                <a:ln>
                  <a:noFill/>
                </a:ln>
                <a:effectLst/>
                <a:uLnTx/>
                <a:uFillTx/>
                <a:cs typeface="Times New Roman" panose="02020603050405020304" pitchFamily="18" charset="0"/>
                <a:sym typeface="+mn-ea"/>
              </a:rPr>
              <a:t>đ</a:t>
            </a:r>
            <a:r>
              <a:rPr lang="en-US" sz="2800" kern="0" noProof="0" smtClean="0">
                <a:ln>
                  <a:noFill/>
                </a:ln>
                <a:effectLst/>
                <a:uLnTx/>
                <a:uFillTx/>
                <a:cs typeface="Times New Roman" panose="02020603050405020304" pitchFamily="18" charset="0"/>
                <a:sym typeface="+mn-ea"/>
              </a:rPr>
              <a:t>ứng vững .</a:t>
            </a:r>
            <a:endParaRPr lang="en-US" sz="2800">
              <a:cs typeface="Times New Roman" panose="02020603050405020304" pitchFamily="18" charset="0"/>
            </a:endParaRPr>
          </a:p>
        </p:txBody>
      </p:sp>
      <p:sp>
        <p:nvSpPr>
          <p:cNvPr id="6" name="Text Box 5"/>
          <p:cNvSpPr txBox="1"/>
          <p:nvPr/>
        </p:nvSpPr>
        <p:spPr>
          <a:xfrm>
            <a:off x="7729220" y="1609090"/>
            <a:ext cx="624205" cy="706755"/>
          </a:xfrm>
          <a:prstGeom prst="rect">
            <a:avLst/>
          </a:prstGeom>
          <a:noFill/>
        </p:spPr>
        <p:txBody>
          <a:bodyPr wrap="square" rtlCol="0" anchor="t">
            <a:spAutoFit/>
          </a:bodyPr>
          <a:p>
            <a:r>
              <a:rPr b="1" dirty="0">
                <a:solidFill>
                  <a:srgbClr val="FF0000"/>
                </a:solidFill>
                <a:latin typeface="Arial" panose="020B0604020202020204" pitchFamily="34" charset="0"/>
                <a:cs typeface="Arial" panose="020B0604020202020204" pitchFamily="34" charset="0"/>
                <a:sym typeface="Wingdings" panose="05000000000000000000" pitchFamily="2" charset="2"/>
              </a:rPr>
              <a:t></a:t>
            </a:r>
            <a:endParaRPr lang="en-US"/>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3777"/>
                                        </p:tgtEl>
                                        <p:attrNameLst>
                                          <p:attrName>style.visibility</p:attrName>
                                        </p:attrNameLst>
                                      </p:cBhvr>
                                      <p:to>
                                        <p:strVal val="visible"/>
                                      </p:to>
                                    </p:set>
                                    <p:anim calcmode="lin" valueType="num">
                                      <p:cBhvr additive="base">
                                        <p:cTn id="7" dur="500" fill="hold"/>
                                        <p:tgtEl>
                                          <p:spTgt spid="373777"/>
                                        </p:tgtEl>
                                        <p:attrNameLst>
                                          <p:attrName>ppt_x</p:attrName>
                                        </p:attrNameLst>
                                      </p:cBhvr>
                                      <p:tavLst>
                                        <p:tav tm="0">
                                          <p:val>
                                            <p:strVal val="#ppt_x"/>
                                          </p:val>
                                        </p:tav>
                                        <p:tav tm="100000">
                                          <p:val>
                                            <p:strVal val="#ppt_x"/>
                                          </p:val>
                                        </p:tav>
                                      </p:tavLst>
                                    </p:anim>
                                    <p:anim calcmode="lin" valueType="num">
                                      <p:cBhvr additive="base">
                                        <p:cTn id="8" dur="500" fill="hold"/>
                                        <p:tgtEl>
                                          <p:spTgt spid="37377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373774"/>
                                        </p:tgtEl>
                                        <p:attrNameLst>
                                          <p:attrName>style.visibility</p:attrName>
                                        </p:attrNameLst>
                                      </p:cBhvr>
                                      <p:to>
                                        <p:strVal val="visible"/>
                                      </p:to>
                                    </p:set>
                                    <p:animEffect transition="in" filter="blinds(horizontal)">
                                      <p:cBhvr>
                                        <p:cTn id="13" dur="500"/>
                                        <p:tgtEl>
                                          <p:spTgt spid="37377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73775"/>
                                        </p:tgtEl>
                                        <p:attrNameLst>
                                          <p:attrName>style.visibility</p:attrName>
                                        </p:attrNameLst>
                                      </p:cBhvr>
                                      <p:to>
                                        <p:strVal val="visible"/>
                                      </p:to>
                                    </p:set>
                                    <p:animEffect transition="in" filter="blinds(horizontal)">
                                      <p:cBhvr>
                                        <p:cTn id="18" dur="500"/>
                                        <p:tgtEl>
                                          <p:spTgt spid="373775"/>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Effect transition="in" filter="randombar(horizontal)">
                                      <p:cBhvr>
                                        <p:cTn id="23" dur="500"/>
                                        <p:tgtEl>
                                          <p:spTgt spid="5">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randombar(horizontal)">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74" grpId="0"/>
      <p:bldP spid="373775" grpId="0"/>
      <p:bldP spid="373777" grpId="0"/>
      <p:bldP spid="6" grpId="0"/>
      <p:bldP spid="6" grpId="1"/>
    </p:bldLst>
  </p:timing>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VNI-Times"/>
        <a:ea typeface=""/>
        <a:cs typeface=""/>
      </a:majorFont>
      <a:minorFont>
        <a:latin typeface="VNI-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4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3198</Words>
  <Application>WPS Presentation</Application>
  <PresentationFormat/>
  <Paragraphs>187</Paragraphs>
  <Slides>17</Slides>
  <Notes>1</Notes>
  <HiddenSlides>0</HiddenSlides>
  <MMClips>1</MMClips>
  <ScaleCrop>false</ScaleCrop>
  <HeadingPairs>
    <vt:vector size="6" baseType="variant">
      <vt:variant>
        <vt:lpstr>已用的字体</vt:lpstr>
      </vt:variant>
      <vt:variant>
        <vt:i4>8</vt:i4>
      </vt:variant>
      <vt:variant>
        <vt:lpstr>主题</vt:lpstr>
      </vt:variant>
      <vt:variant>
        <vt:i4>5</vt:i4>
      </vt:variant>
      <vt:variant>
        <vt:lpstr>幻灯片标题</vt:lpstr>
      </vt:variant>
      <vt:variant>
        <vt:i4>17</vt:i4>
      </vt:variant>
    </vt:vector>
  </HeadingPairs>
  <TitlesOfParts>
    <vt:vector size="30" baseType="lpstr">
      <vt:lpstr>Arial</vt:lpstr>
      <vt:lpstr>SimSun</vt:lpstr>
      <vt:lpstr>Wingdings</vt:lpstr>
      <vt:lpstr>Times New Roman</vt:lpstr>
      <vt:lpstr>VNI-Times</vt:lpstr>
      <vt:lpstr>Arial Unicode MS</vt:lpstr>
      <vt:lpstr>Microsoft YaHei</vt:lpstr>
      <vt:lpstr>Arial Unicode MS</vt:lpstr>
      <vt:lpstr>Watermark</vt:lpstr>
      <vt:lpstr>Custom Design</vt:lpstr>
      <vt:lpstr>1_Custom Design</vt:lpstr>
      <vt:lpstr>Edge</vt:lpstr>
      <vt:lpstr>1_Edge</vt:lpstr>
      <vt:lpstr>Kiểm tra bài cũ</vt:lpstr>
      <vt:lpstr>PowerPoint 演示文稿</vt:lpstr>
      <vt:lpstr>PowerPoint 演示文稿</vt:lpstr>
      <vt:lpstr>I. Khái niệm về đất trồng</vt:lpstr>
      <vt:lpstr>I. Khái niệm về đất trồng</vt:lpstr>
      <vt:lpstr>PowerPoint 演示文稿</vt:lpstr>
      <vt:lpstr>PowerPoint 演示文稿</vt:lpstr>
      <vt:lpstr>PowerPoint 演示文稿</vt:lpstr>
      <vt:lpstr>I. Khái niệm về đất trồng</vt:lpstr>
      <vt:lpstr>PowerPoint 演示文稿</vt:lpstr>
      <vt:lpstr>Phần khí: </vt:lpstr>
      <vt:lpstr>Phần lỏng</vt:lpstr>
      <vt:lpstr>Hãy điền vào bảng theo mẫu dưới đây: </vt:lpstr>
      <vt:lpstr>II. Thành phần của đất trồng</vt:lpstr>
      <vt:lpstr>1/   Hoàn thành sơ đồ sau:</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Ngaøy soaïn :                  Ngaøy daïy :              TUAÀN  II  :    Tieát 2 : Baøi 2 :                                                                                KHAÙI NIEÄM VEÀ ÑAÁT TROÀNG  VAØ            THAØNH PHAÀN  CUÛA  ÑAÁT TROÀNG</dc:title>
  <dc:creator>MA NGOC AN</dc:creator>
  <cp:lastModifiedBy>Giau</cp:lastModifiedBy>
  <cp:revision>271</cp:revision>
  <dcterms:created xsi:type="dcterms:W3CDTF">2004-08-10T04:33:00Z</dcterms:created>
  <dcterms:modified xsi:type="dcterms:W3CDTF">2021-10-08T11:53:41Z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1FC09F05032D4A44A97F65A976764D59</vt:lpwstr>
  </property>
  <property fmtid="{D5CDD505-2E9C-101B-9397-08002B2CF9AE}" pid="3" name="KSOProductBuildVer">
    <vt:lpwstr>1033-11.2.0.10323</vt:lpwstr>
  </property>
</Properties>
</file>